
<file path=[Content_Types].xml><?xml version="1.0" encoding="utf-8"?>
<Types xmlns="http://schemas.openxmlformats.org/package/2006/content-types">
  <Default Extension="jpg" ContentType="image/j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7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1.xml" ContentType="application/vnd.openxmlformats-officedocument.them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slideLayouts/slideLayout53.xml" ContentType="application/vnd.openxmlformats-officedocument.presentationml.slideLayout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ppt/slideLayouts/slideLayout14.xml" ContentType="application/vnd.openxmlformats-officedocument.presentationml.slideLayout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Layouts/slideLayout3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3.xml" ContentType="application/vnd.openxmlformats-officedocument.presentationml.slideLayout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howSpecialPlsOnTitleSld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9799300" cy="11160125"/>
  <p:notesSz cx="19799300" cy="11160125"/>
  <p:defaultTextStyle>
    <a:defPPr marL="0" marR="0" indent="0" algn="l" defTabSz="90006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</a:defRPr>
    </a:defPPr>
    <a:lvl1pPr marL="0" marR="0" indent="0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1pPr>
    <a:lvl2pPr marL="0" marR="0" indent="450029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2pPr>
    <a:lvl3pPr marL="0" marR="0" indent="900060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3pPr>
    <a:lvl4pPr marL="0" marR="0" indent="1350086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4pPr>
    <a:lvl5pPr marL="0" marR="0" indent="1800120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5pPr>
    <a:lvl6pPr marL="0" marR="0" indent="2250146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6pPr>
    <a:lvl7pPr marL="0" marR="0" indent="2700177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7pPr>
    <a:lvl8pPr marL="0" marR="0" indent="3150206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8pPr>
    <a:lvl9pPr marL="0" marR="0" indent="3600237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howGuides="1" snapToGrid="0" snapToObjects="1">
      <p:cViewPr varScale="1">
        <p:scale>
          <a:sx n="71" d="100"/>
          <a:sy n="71" d="100"/>
        </p:scale>
        <p:origin x="176" y="416"/>
      </p:cViewPr>
      <p:guideLst>
        <p:guide pos="3560"/>
        <p:guide pos="102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presProps" Target="presProps.xml" /><Relationship Id="rId12" Type="http://schemas.openxmlformats.org/officeDocument/2006/relationships/tableStyles" Target="tableStyles.xml" /><Relationship Id="rId13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Layouts/_rels/slideLayout5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4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alphaModFix/>
          </a:blip>
          <a:stretch/>
        </p:blipFill>
        <p:spPr bwMode="auto">
          <a:xfrm>
            <a:off x="208365" y="355059"/>
            <a:ext cx="3899344" cy="1527243"/>
          </a:xfrm>
          <a:prstGeom prst="rect">
            <a:avLst/>
          </a:prstGeom>
        </p:spPr>
      </p:pic>
      <p:sp>
        <p:nvSpPr>
          <p:cNvPr id="2" name="Рисунок 7"/>
          <p:cNvSpPr>
            <a:spLocks noGrp="1"/>
          </p:cNvSpPr>
          <p:nvPr>
            <p:ph type="pic" sz="quarter" idx="11"/>
          </p:nvPr>
        </p:nvSpPr>
        <p:spPr bwMode="auto">
          <a:xfrm>
            <a:off x="9899651" y="0"/>
            <a:ext cx="9898908" cy="10440988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59131"/>
              <a:gd name="connsiteX1" fmla="*/ 12141670 w 12141670"/>
              <a:gd name="connsiteY1" fmla="*/ 0 h 10359131"/>
              <a:gd name="connsiteX2" fmla="*/ 12132478 w 12141670"/>
              <a:gd name="connsiteY2" fmla="*/ 10351376 h 10359131"/>
              <a:gd name="connsiteX3" fmla="*/ 2436612 w 12141670"/>
              <a:gd name="connsiteY3" fmla="*/ 10358966 h 10359131"/>
              <a:gd name="connsiteX4" fmla="*/ 525713 w 12141670"/>
              <a:gd name="connsiteY4" fmla="*/ 9795105 h 10359131"/>
              <a:gd name="connsiteX5" fmla="*/ 38614 w 12141670"/>
              <a:gd name="connsiteY5" fmla="*/ 8801207 h 10359131"/>
              <a:gd name="connsiteX6" fmla="*/ 25987 w 12141670"/>
              <a:gd name="connsiteY6" fmla="*/ 7210254 h 10359131"/>
              <a:gd name="connsiteX7" fmla="*/ 19421 w 12141670"/>
              <a:gd name="connsiteY7" fmla="*/ 5543 h 1035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41670" h="10359131" fill="norm" stroke="1" extrusionOk="0">
                <a:moveTo>
                  <a:pt x="19421" y="5543"/>
                </a:moveTo>
                <a:lnTo>
                  <a:pt x="12141670" y="0"/>
                </a:lnTo>
                <a:cubicBezTo>
                  <a:pt x="12138606" y="3454533"/>
                  <a:pt x="12135542" y="6896843"/>
                  <a:pt x="12132478" y="10351376"/>
                </a:cubicBezTo>
                <a:lnTo>
                  <a:pt x="2436612" y="10358966"/>
                </a:lnTo>
                <a:cubicBezTo>
                  <a:pt x="1353219" y="10366550"/>
                  <a:pt x="863858" y="10112604"/>
                  <a:pt x="525713" y="9795105"/>
                </a:cubicBezTo>
                <a:cubicBezTo>
                  <a:pt x="187568" y="9477606"/>
                  <a:pt x="121902" y="9232015"/>
                  <a:pt x="38614" y="8801207"/>
                </a:cubicBezTo>
                <a:cubicBezTo>
                  <a:pt x="-44674" y="8370399"/>
                  <a:pt x="33919" y="7445423"/>
                  <a:pt x="25987" y="7210254"/>
                </a:cubicBezTo>
                <a:cubicBezTo>
                  <a:pt x="18055" y="6975085"/>
                  <a:pt x="11378" y="2453087"/>
                  <a:pt x="19421" y="55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/>
              </a:defRPr>
            </a:lvl1pPr>
          </a:lstStyle>
          <a:p>
            <a:pPr>
              <a:defRPr/>
            </a:pPr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alphaModFix amt="29000"/>
          </a:blip>
          <a:srcRect l="0" t="0" r="9692" b="0"/>
          <a:stretch/>
        </p:blipFill>
        <p:spPr bwMode="auto">
          <a:xfrm flipH="1">
            <a:off x="0" y="11509"/>
            <a:ext cx="13827108" cy="11137106"/>
          </a:xfrm>
          <a:prstGeom prst="rect">
            <a:avLst/>
          </a:prstGeom>
        </p:spPr>
      </p:pic>
      <p:sp>
        <p:nvSpPr>
          <p:cNvPr id="2" name="Прямоугольник с одним усеченным и одним скругленным углом 13"/>
          <p:cNvSpPr/>
          <p:nvPr userDrawn="1"/>
        </p:nvSpPr>
        <p:spPr bwMode="auto">
          <a:xfrm rot="10800000" flipH="1">
            <a:off x="10520490" y="10517"/>
            <a:ext cx="9287822" cy="10430470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 fill="norm" stroke="1" extrusionOk="0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>
              <a:defRPr/>
            </a:pPr>
            <a:endParaRPr lang="ru-RU" sz="1800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/>
          </p:nvPr>
        </p:nvSpPr>
        <p:spPr bwMode="auto">
          <a:xfrm>
            <a:off x="1898372" y="6297147"/>
            <a:ext cx="17900930" cy="4862983"/>
          </a:xfrm>
          <a:prstGeom prst="snipRoundRect">
            <a:avLst>
              <a:gd name="adj1" fmla="val 28131"/>
              <a:gd name="adj2" fmla="val 0"/>
            </a:avLst>
          </a:prstGeo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Picture Placeholder 12"/>
          <p:cNvSpPr>
            <a:spLocks noGrp="1"/>
          </p:cNvSpPr>
          <p:nvPr>
            <p:ph type="pic" sz="quarter" idx="11"/>
          </p:nvPr>
        </p:nvSpPr>
        <p:spPr bwMode="auto">
          <a:xfrm>
            <a:off x="4" y="-7288"/>
            <a:ext cx="9179673" cy="10448276"/>
          </a:xfrm>
          <a:custGeom>
            <a:avLst/>
            <a:gdLst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0 w 4648201"/>
              <a:gd name="connsiteY4" fmla="*/ 5567081 h 5567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48201" h="5567081" fill="norm" stroke="1" extrusionOk="0">
                <a:moveTo>
                  <a:pt x="0" y="0"/>
                </a:moveTo>
                <a:lnTo>
                  <a:pt x="4648201" y="0"/>
                </a:lnTo>
                <a:lnTo>
                  <a:pt x="4648201" y="4551061"/>
                </a:lnTo>
                <a:cubicBezTo>
                  <a:pt x="4648201" y="5112193"/>
                  <a:pt x="4193313" y="5567081"/>
                  <a:pt x="3632181" y="5567081"/>
                </a:cubicBezTo>
                <a:lnTo>
                  <a:pt x="0" y="5567081"/>
                </a:lnTo>
                <a:close/>
              </a:path>
            </a:pathLst>
          </a:custGeom>
          <a:solidFill>
            <a:schemeClr val="accent4"/>
          </a:solidFill>
        </p:spPr>
        <p:txBody>
          <a:bodyPr lIns="0" rIns="0"/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Рисунок 7"/>
          <p:cNvSpPr>
            <a:spLocks noGrp="1"/>
          </p:cNvSpPr>
          <p:nvPr>
            <p:ph type="pic" sz="quarter" idx="11"/>
          </p:nvPr>
        </p:nvSpPr>
        <p:spPr bwMode="auto">
          <a:xfrm>
            <a:off x="13646317" y="5543"/>
            <a:ext cx="4539723" cy="10435445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5527662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84435"/>
              <a:gd name="connsiteX1" fmla="*/ 12141670 w 12141670"/>
              <a:gd name="connsiteY1" fmla="*/ 0 h 10384435"/>
              <a:gd name="connsiteX2" fmla="*/ 5583741 w 12141670"/>
              <a:gd name="connsiteY2" fmla="*/ 10384435 h 10384435"/>
              <a:gd name="connsiteX3" fmla="*/ 2436612 w 12141670"/>
              <a:gd name="connsiteY3" fmla="*/ 10358966 h 10384435"/>
              <a:gd name="connsiteX4" fmla="*/ 525713 w 12141670"/>
              <a:gd name="connsiteY4" fmla="*/ 9795105 h 10384435"/>
              <a:gd name="connsiteX5" fmla="*/ 38614 w 12141670"/>
              <a:gd name="connsiteY5" fmla="*/ 8801207 h 10384435"/>
              <a:gd name="connsiteX6" fmla="*/ 25987 w 12141670"/>
              <a:gd name="connsiteY6" fmla="*/ 7210254 h 10384435"/>
              <a:gd name="connsiteX7" fmla="*/ 19421 w 12141670"/>
              <a:gd name="connsiteY7" fmla="*/ 5543 h 10384435"/>
              <a:gd name="connsiteX0" fmla="*/ 19421 w 5583751"/>
              <a:gd name="connsiteY0" fmla="*/ 0 h 10378892"/>
              <a:gd name="connsiteX1" fmla="*/ 4941175 w 5583751"/>
              <a:gd name="connsiteY1" fmla="*/ 12745 h 10378892"/>
              <a:gd name="connsiteX2" fmla="*/ 5583741 w 5583751"/>
              <a:gd name="connsiteY2" fmla="*/ 10378892 h 10378892"/>
              <a:gd name="connsiteX3" fmla="*/ 2436612 w 5583751"/>
              <a:gd name="connsiteY3" fmla="*/ 10353423 h 10378892"/>
              <a:gd name="connsiteX4" fmla="*/ 525713 w 5583751"/>
              <a:gd name="connsiteY4" fmla="*/ 9789562 h 10378892"/>
              <a:gd name="connsiteX5" fmla="*/ 38614 w 5583751"/>
              <a:gd name="connsiteY5" fmla="*/ 8795664 h 10378892"/>
              <a:gd name="connsiteX6" fmla="*/ 25987 w 5583751"/>
              <a:gd name="connsiteY6" fmla="*/ 7204711 h 10378892"/>
              <a:gd name="connsiteX7" fmla="*/ 19421 w 5583751"/>
              <a:gd name="connsiteY7" fmla="*/ 0 h 10378892"/>
              <a:gd name="connsiteX0" fmla="*/ 19421 w 5584052"/>
              <a:gd name="connsiteY0" fmla="*/ 0 h 10378892"/>
              <a:gd name="connsiteX1" fmla="*/ 5569255 w 5584052"/>
              <a:gd name="connsiteY1" fmla="*/ 3601 h 10378892"/>
              <a:gd name="connsiteX2" fmla="*/ 5583741 w 5584052"/>
              <a:gd name="connsiteY2" fmla="*/ 10378892 h 10378892"/>
              <a:gd name="connsiteX3" fmla="*/ 2436612 w 5584052"/>
              <a:gd name="connsiteY3" fmla="*/ 10353423 h 10378892"/>
              <a:gd name="connsiteX4" fmla="*/ 525713 w 5584052"/>
              <a:gd name="connsiteY4" fmla="*/ 9789562 h 10378892"/>
              <a:gd name="connsiteX5" fmla="*/ 38614 w 5584052"/>
              <a:gd name="connsiteY5" fmla="*/ 8795664 h 10378892"/>
              <a:gd name="connsiteX6" fmla="*/ 25987 w 5584052"/>
              <a:gd name="connsiteY6" fmla="*/ 7204711 h 10378892"/>
              <a:gd name="connsiteX7" fmla="*/ 19421 w 5584052"/>
              <a:gd name="connsiteY7" fmla="*/ 0 h 10378892"/>
              <a:gd name="connsiteX0" fmla="*/ 3641 w 5568272"/>
              <a:gd name="connsiteY0" fmla="*/ 0 h 10378892"/>
              <a:gd name="connsiteX1" fmla="*/ 5553475 w 5568272"/>
              <a:gd name="connsiteY1" fmla="*/ 3601 h 10378892"/>
              <a:gd name="connsiteX2" fmla="*/ 5567961 w 5568272"/>
              <a:gd name="connsiteY2" fmla="*/ 10378892 h 10378892"/>
              <a:gd name="connsiteX3" fmla="*/ 2420832 w 5568272"/>
              <a:gd name="connsiteY3" fmla="*/ 10353423 h 10378892"/>
              <a:gd name="connsiteX4" fmla="*/ 509933 w 5568272"/>
              <a:gd name="connsiteY4" fmla="*/ 9789562 h 10378892"/>
              <a:gd name="connsiteX5" fmla="*/ 22834 w 5568272"/>
              <a:gd name="connsiteY5" fmla="*/ 8795664 h 10378892"/>
              <a:gd name="connsiteX6" fmla="*/ 10207 w 5568272"/>
              <a:gd name="connsiteY6" fmla="*/ 7204711 h 10378892"/>
              <a:gd name="connsiteX7" fmla="*/ 3641 w 5568272"/>
              <a:gd name="connsiteY7" fmla="*/ 0 h 10378892"/>
              <a:gd name="connsiteX0" fmla="*/ 3641 w 5568273"/>
              <a:gd name="connsiteY0" fmla="*/ 0 h 10362943"/>
              <a:gd name="connsiteX1" fmla="*/ 5553475 w 5568273"/>
              <a:gd name="connsiteY1" fmla="*/ 3601 h 10362943"/>
              <a:gd name="connsiteX2" fmla="*/ 5567962 w 5568273"/>
              <a:gd name="connsiteY2" fmla="*/ 10362943 h 10362943"/>
              <a:gd name="connsiteX3" fmla="*/ 2420832 w 5568273"/>
              <a:gd name="connsiteY3" fmla="*/ 10353423 h 10362943"/>
              <a:gd name="connsiteX4" fmla="*/ 509933 w 5568273"/>
              <a:gd name="connsiteY4" fmla="*/ 9789562 h 10362943"/>
              <a:gd name="connsiteX5" fmla="*/ 22834 w 5568273"/>
              <a:gd name="connsiteY5" fmla="*/ 8795664 h 10362943"/>
              <a:gd name="connsiteX6" fmla="*/ 10207 w 5568273"/>
              <a:gd name="connsiteY6" fmla="*/ 7204711 h 10362943"/>
              <a:gd name="connsiteX7" fmla="*/ 3641 w 5568273"/>
              <a:gd name="connsiteY7" fmla="*/ 0 h 1036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68273" h="10362943" fill="norm" stroke="1" extrusionOk="0">
                <a:moveTo>
                  <a:pt x="3641" y="0"/>
                </a:moveTo>
                <a:lnTo>
                  <a:pt x="5553475" y="3601"/>
                </a:lnTo>
                <a:cubicBezTo>
                  <a:pt x="5550411" y="3458134"/>
                  <a:pt x="5571026" y="6908410"/>
                  <a:pt x="5567962" y="10362943"/>
                </a:cubicBezTo>
                <a:cubicBezTo>
                  <a:pt x="2336007" y="10351405"/>
                  <a:pt x="5652787" y="10364961"/>
                  <a:pt x="2420832" y="10353423"/>
                </a:cubicBezTo>
                <a:cubicBezTo>
                  <a:pt x="1337439" y="10361007"/>
                  <a:pt x="848078" y="10107061"/>
                  <a:pt x="509933" y="9789562"/>
                </a:cubicBezTo>
                <a:cubicBezTo>
                  <a:pt x="171788" y="9472063"/>
                  <a:pt x="47606" y="9218520"/>
                  <a:pt x="22834" y="8795664"/>
                </a:cubicBezTo>
                <a:cubicBezTo>
                  <a:pt x="-1938" y="8372808"/>
                  <a:pt x="18139" y="7439880"/>
                  <a:pt x="10207" y="7204711"/>
                </a:cubicBezTo>
                <a:cubicBezTo>
                  <a:pt x="2275" y="6969542"/>
                  <a:pt x="-4402" y="2447544"/>
                  <a:pt x="364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" name="Уровень текста 1…"/>
          <p:cNvSpPr txBox="1">
            <a:spLocks noGrp="1"/>
          </p:cNvSpPr>
          <p:nvPr>
            <p:ph type="body" idx="1" hasCustomPrompt="1"/>
          </p:nvPr>
        </p:nvSpPr>
        <p:spPr bwMode="auto">
          <a:xfrm>
            <a:off x="680451" y="2577108"/>
            <a:ext cx="15749445" cy="67323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 typeface="Wingdings"/>
              <a:buNone/>
              <a:tabLst>
                <a:tab pos="4711865" algn="l"/>
              </a:tabLst>
              <a:defRPr sz="2750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5pPr>
          </a:lstStyle>
          <a:p>
            <a:pPr>
              <a:defRPr/>
            </a:pPr>
            <a:r>
              <a:rPr/>
              <a:t>С другой стороны рамки и место обучения кадров требуют от нас анализа систем массового участия.  Таким образом постоянное информационно-пропагандистское обеспечение нашей деятельности играет  важную роль в формировании позиций, занимаемых участниками	в отношении поставленных задач.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130" name="Текст 12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1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948859" y="2577100"/>
            <a:ext cx="10056187" cy="18960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750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5pPr>
          </a:lstStyle>
          <a:p>
            <a:pPr>
              <a:defRPr/>
            </a:pPr>
            <a:r>
              <a:rPr/>
              <a:t>Место обучения кадров требуют от нас анализа систем массового  участия. Таким образом постоянное информационно-  пропагандистское обеспечение нашей деятельности играет  важную роль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139" name="Текст 29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1948859" y="4844657"/>
            <a:ext cx="10056187" cy="1202438"/>
          </a:xfrm>
          <a:prstGeom prst="rect">
            <a:avLst/>
          </a:prstGeom>
        </p:spPr>
        <p:txBody>
          <a:bodyPr>
            <a:noAutofit/>
          </a:bodyPr>
          <a:lstStyle>
            <a:lvl1pPr marL="0" marR="402302" indent="0" defTabSz="449939">
              <a:lnSpc>
                <a:spcPct val="113900"/>
              </a:lnSpc>
              <a:spcBef>
                <a:spcPts val="0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Таким образом постоянное информационно-пропагандистское  обеспечение нашей деятельности играет важную роль</a:t>
            </a:r>
            <a:endParaRPr/>
          </a:p>
        </p:txBody>
      </p:sp>
      <p:sp>
        <p:nvSpPr>
          <p:cNvPr id="140" name="Текст 29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1948859" y="6215977"/>
            <a:ext cx="10056187" cy="7951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	с широким активом</a:t>
            </a:r>
            <a:endParaRPr/>
          </a:p>
        </p:txBody>
      </p:sp>
      <p:sp>
        <p:nvSpPr>
          <p:cNvPr id="142" name="Текст 12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4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5"/>
          <p:cNvSpPr/>
          <p:nvPr userDrawn="1"/>
        </p:nvSpPr>
        <p:spPr bwMode="auto">
          <a:xfrm>
            <a:off x="0" y="-2"/>
            <a:ext cx="19799300" cy="507722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6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и одним скругленным углом 1"/>
          <p:cNvSpPr/>
          <p:nvPr userDrawn="1"/>
        </p:nvSpPr>
        <p:spPr bwMode="auto">
          <a:xfrm rot="16199998">
            <a:off x="8130786" y="-8129359"/>
            <a:ext cx="3525495" cy="1979221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4668418"/>
              <a:gd name="connsiteY0" fmla="*/ 0 h 19786800"/>
              <a:gd name="connsiteX1" fmla="*/ 3846480 w 4668418"/>
              <a:gd name="connsiteY1" fmla="*/ 0 h 19786800"/>
              <a:gd name="connsiteX2" fmla="*/ 4668418 w 4668418"/>
              <a:gd name="connsiteY2" fmla="*/ 0 h 19786800"/>
              <a:gd name="connsiteX3" fmla="*/ 3092327 w 4668418"/>
              <a:gd name="connsiteY3" fmla="*/ 19307044 h 19786800"/>
              <a:gd name="connsiteX4" fmla="*/ 0 w 4668418"/>
              <a:gd name="connsiteY4" fmla="*/ 19786800 h 19786800"/>
              <a:gd name="connsiteX5" fmla="*/ 31361 w 4668418"/>
              <a:gd name="connsiteY5" fmla="*/ 1613624 h 19786800"/>
              <a:gd name="connsiteX6" fmla="*/ 1644985 w 4668418"/>
              <a:gd name="connsiteY6" fmla="*/ 0 h 19786800"/>
              <a:gd name="connsiteX0" fmla="*/ 1644985 w 4668418"/>
              <a:gd name="connsiteY0" fmla="*/ 0 h 19789644"/>
              <a:gd name="connsiteX1" fmla="*/ 384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4668418"/>
              <a:gd name="connsiteY0" fmla="*/ 0 h 19789644"/>
              <a:gd name="connsiteX1" fmla="*/ 257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3524177"/>
              <a:gd name="connsiteY0" fmla="*/ 25400 h 19815044"/>
              <a:gd name="connsiteX1" fmla="*/ 2576480 w 3524177"/>
              <a:gd name="connsiteY1" fmla="*/ 25400 h 19815044"/>
              <a:gd name="connsiteX2" fmla="*/ 2966618 w 3524177"/>
              <a:gd name="connsiteY2" fmla="*/ 0 h 19815044"/>
              <a:gd name="connsiteX3" fmla="*/ 3524127 w 3524177"/>
              <a:gd name="connsiteY3" fmla="*/ 19815044 h 19815044"/>
              <a:gd name="connsiteX4" fmla="*/ 0 w 3524177"/>
              <a:gd name="connsiteY4" fmla="*/ 19812200 h 19815044"/>
              <a:gd name="connsiteX5" fmla="*/ 31361 w 3524177"/>
              <a:gd name="connsiteY5" fmla="*/ 1639024 h 19815044"/>
              <a:gd name="connsiteX6" fmla="*/ 1644985 w 3524177"/>
              <a:gd name="connsiteY6" fmla="*/ 25400 h 19815044"/>
              <a:gd name="connsiteX0" fmla="*/ 1644985 w 3550818"/>
              <a:gd name="connsiteY0" fmla="*/ 0 h 19789644"/>
              <a:gd name="connsiteX1" fmla="*/ 2576480 w 3550818"/>
              <a:gd name="connsiteY1" fmla="*/ 0 h 19789644"/>
              <a:gd name="connsiteX2" fmla="*/ 3550818 w 3550818"/>
              <a:gd name="connsiteY2" fmla="*/ 76200 h 19789644"/>
              <a:gd name="connsiteX3" fmla="*/ 3524127 w 3550818"/>
              <a:gd name="connsiteY3" fmla="*/ 19789644 h 19789644"/>
              <a:gd name="connsiteX4" fmla="*/ 0 w 3550818"/>
              <a:gd name="connsiteY4" fmla="*/ 19786800 h 19789644"/>
              <a:gd name="connsiteX5" fmla="*/ 31361 w 3550818"/>
              <a:gd name="connsiteY5" fmla="*/ 1613624 h 19789644"/>
              <a:gd name="connsiteX6" fmla="*/ 1644985 w 3550818"/>
              <a:gd name="connsiteY6" fmla="*/ 0 h 19789644"/>
              <a:gd name="connsiteX0" fmla="*/ 1644985 w 3525318"/>
              <a:gd name="connsiteY0" fmla="*/ 0 h 19789644"/>
              <a:gd name="connsiteX1" fmla="*/ 2576480 w 3525318"/>
              <a:gd name="connsiteY1" fmla="*/ 0 h 19789644"/>
              <a:gd name="connsiteX2" fmla="*/ 3516094 w 3525318"/>
              <a:gd name="connsiteY2" fmla="*/ 6752 h 19789644"/>
              <a:gd name="connsiteX3" fmla="*/ 3524127 w 3525318"/>
              <a:gd name="connsiteY3" fmla="*/ 19789644 h 19789644"/>
              <a:gd name="connsiteX4" fmla="*/ 0 w 3525318"/>
              <a:gd name="connsiteY4" fmla="*/ 19786800 h 19789644"/>
              <a:gd name="connsiteX5" fmla="*/ 31361 w 3525318"/>
              <a:gd name="connsiteY5" fmla="*/ 1613624 h 19789644"/>
              <a:gd name="connsiteX6" fmla="*/ 1644985 w 3525318"/>
              <a:gd name="connsiteY6" fmla="*/ 0 h 19789644"/>
              <a:gd name="connsiteX0" fmla="*/ 1644985 w 3524216"/>
              <a:gd name="connsiteY0" fmla="*/ 0 h 19789644"/>
              <a:gd name="connsiteX1" fmla="*/ 2576480 w 3524216"/>
              <a:gd name="connsiteY1" fmla="*/ 0 h 19789644"/>
              <a:gd name="connsiteX2" fmla="*/ 3215152 w 3524216"/>
              <a:gd name="connsiteY2" fmla="*/ 29901 h 19789644"/>
              <a:gd name="connsiteX3" fmla="*/ 3524127 w 3524216"/>
              <a:gd name="connsiteY3" fmla="*/ 19789644 h 19789644"/>
              <a:gd name="connsiteX4" fmla="*/ 0 w 3524216"/>
              <a:gd name="connsiteY4" fmla="*/ 19786800 h 19789644"/>
              <a:gd name="connsiteX5" fmla="*/ 31361 w 3524216"/>
              <a:gd name="connsiteY5" fmla="*/ 1613624 h 19789644"/>
              <a:gd name="connsiteX6" fmla="*/ 1644985 w 3524216"/>
              <a:gd name="connsiteY6" fmla="*/ 0 h 19789644"/>
              <a:gd name="connsiteX0" fmla="*/ 1644985 w 3527668"/>
              <a:gd name="connsiteY0" fmla="*/ 27972 h 19817616"/>
              <a:gd name="connsiteX1" fmla="*/ 2576480 w 3527668"/>
              <a:gd name="connsiteY1" fmla="*/ 27972 h 19817616"/>
              <a:gd name="connsiteX2" fmla="*/ 3527668 w 3527668"/>
              <a:gd name="connsiteY2" fmla="*/ 0 h 19817616"/>
              <a:gd name="connsiteX3" fmla="*/ 3524127 w 3527668"/>
              <a:gd name="connsiteY3" fmla="*/ 19817616 h 19817616"/>
              <a:gd name="connsiteX4" fmla="*/ 0 w 3527668"/>
              <a:gd name="connsiteY4" fmla="*/ 19814772 h 19817616"/>
              <a:gd name="connsiteX5" fmla="*/ 31361 w 3527668"/>
              <a:gd name="connsiteY5" fmla="*/ 1641596 h 19817616"/>
              <a:gd name="connsiteX6" fmla="*/ 1644985 w 3527668"/>
              <a:gd name="connsiteY6" fmla="*/ 27972 h 19817616"/>
              <a:gd name="connsiteX0" fmla="*/ 1644985 w 3524311"/>
              <a:gd name="connsiteY0" fmla="*/ 0 h 19789644"/>
              <a:gd name="connsiteX1" fmla="*/ 2576480 w 3524311"/>
              <a:gd name="connsiteY1" fmla="*/ 0 h 19789644"/>
              <a:gd name="connsiteX2" fmla="*/ 3383735 w 3524311"/>
              <a:gd name="connsiteY2" fmla="*/ 124428 h 19789644"/>
              <a:gd name="connsiteX3" fmla="*/ 3524127 w 3524311"/>
              <a:gd name="connsiteY3" fmla="*/ 19789644 h 19789644"/>
              <a:gd name="connsiteX4" fmla="*/ 0 w 3524311"/>
              <a:gd name="connsiteY4" fmla="*/ 19786800 h 19789644"/>
              <a:gd name="connsiteX5" fmla="*/ 31361 w 3524311"/>
              <a:gd name="connsiteY5" fmla="*/ 1613624 h 19789644"/>
              <a:gd name="connsiteX6" fmla="*/ 1644985 w 3524311"/>
              <a:gd name="connsiteY6" fmla="*/ 0 h 19789644"/>
              <a:gd name="connsiteX0" fmla="*/ 1644985 w 3525495"/>
              <a:gd name="connsiteY0" fmla="*/ 2572 h 19792216"/>
              <a:gd name="connsiteX1" fmla="*/ 2576480 w 3525495"/>
              <a:gd name="connsiteY1" fmla="*/ 2572 h 19792216"/>
              <a:gd name="connsiteX2" fmla="*/ 3519201 w 3525495"/>
              <a:gd name="connsiteY2" fmla="*/ 0 h 19792216"/>
              <a:gd name="connsiteX3" fmla="*/ 3524127 w 3525495"/>
              <a:gd name="connsiteY3" fmla="*/ 19792216 h 19792216"/>
              <a:gd name="connsiteX4" fmla="*/ 0 w 3525495"/>
              <a:gd name="connsiteY4" fmla="*/ 19789372 h 19792216"/>
              <a:gd name="connsiteX5" fmla="*/ 31361 w 3525495"/>
              <a:gd name="connsiteY5" fmla="*/ 1616196 h 19792216"/>
              <a:gd name="connsiteX6" fmla="*/ 1644985 w 3525495"/>
              <a:gd name="connsiteY6" fmla="*/ 2572 h 19792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25495" h="19792216" fill="norm" stroke="1" extrusionOk="0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5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7878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3_ТС заголовок в 1 строку c картинкой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6199998">
            <a:off x="7564506" y="-7560429"/>
            <a:ext cx="4679051" cy="1980806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4668418"/>
              <a:gd name="connsiteY0" fmla="*/ 0 h 19789644"/>
              <a:gd name="connsiteX1" fmla="*/ 3846480 w 4668418"/>
              <a:gd name="connsiteY1" fmla="*/ 0 h 19789644"/>
              <a:gd name="connsiteX2" fmla="*/ 4668418 w 4668418"/>
              <a:gd name="connsiteY2" fmla="*/ 0 h 19789644"/>
              <a:gd name="connsiteX3" fmla="*/ 4656495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55618 w 4679051"/>
              <a:gd name="connsiteY0" fmla="*/ 0 h 19808065"/>
              <a:gd name="connsiteX1" fmla="*/ 3857113 w 4679051"/>
              <a:gd name="connsiteY1" fmla="*/ 0 h 19808065"/>
              <a:gd name="connsiteX2" fmla="*/ 4679051 w 4679051"/>
              <a:gd name="connsiteY2" fmla="*/ 0 h 19808065"/>
              <a:gd name="connsiteX3" fmla="*/ 4667128 w 4679051"/>
              <a:gd name="connsiteY3" fmla="*/ 19789644 h 19808065"/>
              <a:gd name="connsiteX4" fmla="*/ 0 w 4679051"/>
              <a:gd name="connsiteY4" fmla="*/ 19808065 h 19808065"/>
              <a:gd name="connsiteX5" fmla="*/ 41994 w 4679051"/>
              <a:gd name="connsiteY5" fmla="*/ 1613624 h 19808065"/>
              <a:gd name="connsiteX6" fmla="*/ 1655618 w 4679051"/>
              <a:gd name="connsiteY6" fmla="*/ 0 h 19808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79051" h="19808065" fill="norm" stroke="1" extrusionOk="0">
                <a:moveTo>
                  <a:pt x="1655618" y="0"/>
                </a:moveTo>
                <a:lnTo>
                  <a:pt x="3857113" y="0"/>
                </a:lnTo>
                <a:lnTo>
                  <a:pt x="4679051" y="0"/>
                </a:lnTo>
                <a:cubicBezTo>
                  <a:pt x="4672830" y="3707601"/>
                  <a:pt x="4673349" y="16082043"/>
                  <a:pt x="4667128" y="19789644"/>
                </a:cubicBezTo>
                <a:lnTo>
                  <a:pt x="0" y="19808065"/>
                </a:lnTo>
                <a:cubicBezTo>
                  <a:pt x="12441" y="13714746"/>
                  <a:pt x="29553" y="7706943"/>
                  <a:pt x="41994" y="1613624"/>
                </a:cubicBezTo>
                <a:cubicBezTo>
                  <a:pt x="41994" y="722444"/>
                  <a:pt x="764438" y="0"/>
                  <a:pt x="1655618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1_ТС заголовок в 1 строку c картинкой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3_ТС заголовок в 1 строку c картинкой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9" name="Рисунок 4"/>
          <p:cNvSpPr>
            <a:spLocks noGrp="1"/>
          </p:cNvSpPr>
          <p:nvPr>
            <p:ph type="pic" sz="quarter" idx="22"/>
          </p:nvPr>
        </p:nvSpPr>
        <p:spPr bwMode="auto">
          <a:xfrm>
            <a:off x="2158206" y="6054340"/>
            <a:ext cx="902000" cy="1011960"/>
          </a:xfrm>
          <a:prstGeom prst="rect">
            <a:avLst/>
          </a:prstGeom>
        </p:spPr>
        <p:txBody>
          <a:bodyPr lIns="91439" rIns="91439"/>
          <a:lstStyle>
            <a:lvl1pPr marL="0" indent="0">
              <a:buFont typeface="Wingdings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196" name="Рисунок 4"/>
          <p:cNvSpPr>
            <a:spLocks noGrp="1"/>
          </p:cNvSpPr>
          <p:nvPr>
            <p:ph type="pic" sz="quarter" idx="28"/>
          </p:nvPr>
        </p:nvSpPr>
        <p:spPr bwMode="auto">
          <a:xfrm>
            <a:off x="7840910" y="6054340"/>
            <a:ext cx="902000" cy="1011960"/>
          </a:xfrm>
          <a:prstGeom prst="rect">
            <a:avLst/>
          </a:prstGeom>
        </p:spPr>
        <p:txBody>
          <a:bodyPr lIns="91439" rIns="91439"/>
          <a:lstStyle>
            <a:lvl1pPr marL="0" indent="0">
              <a:buFont typeface="Wingdings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197" name="Рисунок 4"/>
          <p:cNvSpPr>
            <a:spLocks noGrp="1"/>
          </p:cNvSpPr>
          <p:nvPr>
            <p:ph type="pic" sz="quarter" idx="29"/>
          </p:nvPr>
        </p:nvSpPr>
        <p:spPr bwMode="auto">
          <a:xfrm>
            <a:off x="13670774" y="6054340"/>
            <a:ext cx="902000" cy="1011960"/>
          </a:xfrm>
          <a:prstGeom prst="rect">
            <a:avLst/>
          </a:prstGeom>
        </p:spPr>
        <p:txBody>
          <a:bodyPr lIns="91439" rIns="91439"/>
          <a:lstStyle>
            <a:lvl1pPr marL="0" indent="0">
              <a:buFont typeface="Wingdings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1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6199998">
            <a:off x="7009946" y="-7023472"/>
            <a:ext cx="5786685" cy="19806580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5786018"/>
              <a:gd name="connsiteY0" fmla="*/ 0 h 19789643"/>
              <a:gd name="connsiteX1" fmla="*/ 3846480 w 5786018"/>
              <a:gd name="connsiteY1" fmla="*/ 0 h 19789643"/>
              <a:gd name="connsiteX2" fmla="*/ 5786018 w 5786018"/>
              <a:gd name="connsiteY2" fmla="*/ 16933 h 19789643"/>
              <a:gd name="connsiteX3" fmla="*/ 4667127 w 5786018"/>
              <a:gd name="connsiteY3" fmla="*/ 19789643 h 19789643"/>
              <a:gd name="connsiteX4" fmla="*/ 0 w 5786018"/>
              <a:gd name="connsiteY4" fmla="*/ 19786800 h 19789643"/>
              <a:gd name="connsiteX5" fmla="*/ 31361 w 5786018"/>
              <a:gd name="connsiteY5" fmla="*/ 1613624 h 19789643"/>
              <a:gd name="connsiteX6" fmla="*/ 1644985 w 5786018"/>
              <a:gd name="connsiteY6" fmla="*/ 0 h 19789643"/>
              <a:gd name="connsiteX0" fmla="*/ 1644985 w 5786685"/>
              <a:gd name="connsiteY0" fmla="*/ 0 h 19806580"/>
              <a:gd name="connsiteX1" fmla="*/ 3846480 w 5786685"/>
              <a:gd name="connsiteY1" fmla="*/ 0 h 19806580"/>
              <a:gd name="connsiteX2" fmla="*/ 5786018 w 5786685"/>
              <a:gd name="connsiteY2" fmla="*/ 16933 h 19806580"/>
              <a:gd name="connsiteX3" fmla="*/ 5784727 w 5786685"/>
              <a:gd name="connsiteY3" fmla="*/ 19806580 h 19806580"/>
              <a:gd name="connsiteX4" fmla="*/ 0 w 5786685"/>
              <a:gd name="connsiteY4" fmla="*/ 19786800 h 19806580"/>
              <a:gd name="connsiteX5" fmla="*/ 31361 w 5786685"/>
              <a:gd name="connsiteY5" fmla="*/ 1613624 h 19806580"/>
              <a:gd name="connsiteX6" fmla="*/ 1644985 w 5786685"/>
              <a:gd name="connsiteY6" fmla="*/ 0 h 1980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86685" h="19806580" fill="norm" stroke="1" extrusionOk="0">
                <a:moveTo>
                  <a:pt x="1644985" y="0"/>
                </a:moveTo>
                <a:lnTo>
                  <a:pt x="3846480" y="0"/>
                </a:lnTo>
                <a:lnTo>
                  <a:pt x="5786018" y="16933"/>
                </a:lnTo>
                <a:cubicBezTo>
                  <a:pt x="5779797" y="3724534"/>
                  <a:pt x="5790948" y="16098979"/>
                  <a:pt x="5784727" y="19806580"/>
                </a:cubicBezTo>
                <a:lnTo>
                  <a:pt x="0" y="19786800"/>
                </a:lnTo>
                <a:cubicBezTo>
                  <a:pt x="12441" y="13693481"/>
                  <a:pt x="18920" y="7706943"/>
                  <a:pt x="31361" y="1613624"/>
                </a:cubicBezTo>
                <a:cubicBezTo>
                  <a:pt x="31361" y="722444"/>
                  <a:pt x="753805" y="0"/>
                  <a:pt x="1644985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3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6" name="Текст 12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4_Пользовательский макет">
    <p:bg>
      <p:bgPr shadeToTitle="0">
        <a:solidFill>
          <a:schemeClr val="accent4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" name="object 3"/>
          <p:cNvSpPr/>
          <p:nvPr userDrawn="1"/>
        </p:nvSpPr>
        <p:spPr bwMode="auto">
          <a:xfrm>
            <a:off x="4724104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0" name="object 4"/>
          <p:cNvSpPr/>
          <p:nvPr userDrawn="1"/>
        </p:nvSpPr>
        <p:spPr bwMode="auto">
          <a:xfrm>
            <a:off x="11971018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1" name="object 5"/>
          <p:cNvSpPr/>
          <p:nvPr userDrawn="1"/>
        </p:nvSpPr>
        <p:spPr bwMode="auto">
          <a:xfrm>
            <a:off x="15532643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2" name="object 6"/>
          <p:cNvSpPr/>
          <p:nvPr userDrawn="1"/>
        </p:nvSpPr>
        <p:spPr bwMode="auto">
          <a:xfrm>
            <a:off x="1038812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10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3" name="object 7"/>
          <p:cNvSpPr/>
          <p:nvPr userDrawn="1"/>
        </p:nvSpPr>
        <p:spPr bwMode="auto">
          <a:xfrm>
            <a:off x="8285726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4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6012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409" name="Уровень текста 1…"/>
          <p:cNvSpPr txBox="1">
            <a:spLocks noGrp="1"/>
          </p:cNvSpPr>
          <p:nvPr>
            <p:ph type="body" sz="half" idx="1" hasCustomPrompt="1"/>
          </p:nvPr>
        </p:nvSpPr>
        <p:spPr bwMode="auto">
          <a:xfrm>
            <a:off x="8125158" y="3658024"/>
            <a:ext cx="9909503" cy="4724149"/>
          </a:xfrm>
          <a:prstGeom prst="rect">
            <a:avLst/>
          </a:prstGeom>
        </p:spPr>
        <p:txBody>
          <a:bodyPr>
            <a:noAutofit/>
          </a:bodyPr>
          <a:lstStyle>
            <a:lvl1pPr marL="0" marR="185196" indent="12513" defTabSz="449939">
              <a:lnSpc>
                <a:spcPct val="119300"/>
              </a:lnSpc>
              <a:spcBef>
                <a:spcPts val="2066"/>
              </a:spcBef>
              <a:buSzTx/>
              <a:buFontTx/>
              <a:buNone/>
              <a:defRPr sz="2750" spc="11">
                <a:solidFill>
                  <a:srgbClr val="282828"/>
                </a:solidFill>
              </a:defRPr>
            </a:lvl1pPr>
            <a:lvl2pPr marL="742803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2pPr>
            <a:lvl3pPr marL="1485613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3pPr>
            <a:lvl4pPr marL="2228416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4pPr>
            <a:lvl5pPr marL="2971220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5pPr>
          </a:lstStyle>
          <a:p>
            <a:pPr>
              <a:defRPr/>
            </a:pPr>
            <a:r>
              <a:rPr/>
              <a:t>Разнообразный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богатый</a:t>
            </a:r>
            <a:r>
              <a:rPr/>
              <a:t> </a:t>
            </a:r>
            <a:r>
              <a:rPr/>
              <a:t>опыт</a:t>
            </a:r>
            <a:r>
              <a:rPr/>
              <a:t> </a:t>
            </a:r>
            <a:r>
              <a:rPr/>
              <a:t>рамки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место</a:t>
            </a:r>
            <a:r>
              <a:rPr/>
              <a:t> </a:t>
            </a:r>
            <a:r>
              <a:rPr/>
              <a:t>обучения</a:t>
            </a:r>
            <a:r>
              <a:rPr/>
              <a:t> </a:t>
            </a:r>
            <a:r>
              <a:rPr/>
              <a:t>кадров</a:t>
            </a:r>
            <a:r>
              <a:rPr/>
              <a:t> </a:t>
            </a:r>
            <a:r>
              <a:rPr/>
              <a:t>позволяет</a:t>
            </a:r>
            <a:r>
              <a:rPr/>
              <a:t>  </a:t>
            </a:r>
            <a:r>
              <a:rPr/>
              <a:t>выполнять</a:t>
            </a:r>
            <a:r>
              <a:rPr/>
              <a:t> </a:t>
            </a:r>
            <a:r>
              <a:rPr/>
              <a:t>важные</a:t>
            </a:r>
            <a:r>
              <a:rPr/>
              <a:t> </a:t>
            </a:r>
            <a:r>
              <a:rPr/>
              <a:t>задания</a:t>
            </a:r>
            <a:r>
              <a:rPr/>
              <a:t> </a:t>
            </a:r>
            <a:r>
              <a:rPr/>
              <a:t>по</a:t>
            </a:r>
            <a:r>
              <a:rPr/>
              <a:t> </a:t>
            </a:r>
            <a:r>
              <a:rPr/>
              <a:t>разработке</a:t>
            </a:r>
            <a:r>
              <a:rPr/>
              <a:t> </a:t>
            </a:r>
            <a:r>
              <a:rPr/>
              <a:t>позиций</a:t>
            </a:r>
            <a:r>
              <a:rPr/>
              <a:t>, </a:t>
            </a:r>
            <a:r>
              <a:rPr/>
              <a:t>занимаемых</a:t>
            </a:r>
            <a:r>
              <a:rPr/>
              <a:t> </a:t>
            </a:r>
            <a:r>
              <a:rPr/>
              <a:t>участниками</a:t>
            </a:r>
            <a:r>
              <a:rPr/>
              <a:t>  </a:t>
            </a:r>
            <a:r>
              <a:rPr/>
              <a:t>в</a:t>
            </a:r>
            <a:r>
              <a:rPr/>
              <a:t> </a:t>
            </a:r>
            <a:r>
              <a:rPr/>
              <a:t>отношении</a:t>
            </a:r>
            <a:r>
              <a:rPr/>
              <a:t> </a:t>
            </a:r>
            <a:r>
              <a:rPr/>
              <a:t>поставленных</a:t>
            </a:r>
            <a:r>
              <a:rPr/>
              <a:t> </a:t>
            </a:r>
            <a:r>
              <a:rPr/>
              <a:t>задач</a:t>
            </a:r>
            <a:r>
              <a:rPr/>
              <a:t>. </a:t>
            </a:r>
            <a:r>
              <a:rPr/>
              <a:t>Таким</a:t>
            </a:r>
            <a:r>
              <a:rPr/>
              <a:t> </a:t>
            </a:r>
            <a:r>
              <a:rPr/>
              <a:t>образом</a:t>
            </a:r>
            <a:r>
              <a:rPr/>
              <a:t> </a:t>
            </a:r>
            <a:r>
              <a:rPr/>
              <a:t>дальнейшее</a:t>
            </a:r>
            <a:r>
              <a:rPr/>
              <a:t> </a:t>
            </a:r>
            <a:r>
              <a:rPr/>
              <a:t>развитие</a:t>
            </a:r>
            <a:r>
              <a:rPr/>
              <a:t>  </a:t>
            </a:r>
            <a:r>
              <a:rPr/>
              <a:t>различных</a:t>
            </a:r>
            <a:r>
              <a:rPr/>
              <a:t> </a:t>
            </a:r>
            <a:r>
              <a:rPr/>
              <a:t>форм</a:t>
            </a:r>
            <a:r>
              <a:rPr/>
              <a:t> </a:t>
            </a:r>
            <a:r>
              <a:rPr/>
              <a:t>деятельности</a:t>
            </a:r>
            <a:r>
              <a:rPr/>
              <a:t> </a:t>
            </a:r>
            <a:r>
              <a:rPr/>
              <a:t>требуют</a:t>
            </a:r>
            <a:r>
              <a:rPr/>
              <a:t> </a:t>
            </a:r>
            <a:r>
              <a:rPr/>
              <a:t>от</a:t>
            </a:r>
            <a:r>
              <a:rPr/>
              <a:t> </a:t>
            </a:r>
            <a:r>
              <a:rPr/>
              <a:t>нас</a:t>
            </a:r>
            <a:r>
              <a:rPr/>
              <a:t> </a:t>
            </a:r>
            <a:r>
              <a:rPr/>
              <a:t>анализа</a:t>
            </a:r>
            <a:r>
              <a:rPr/>
              <a:t> </a:t>
            </a:r>
            <a:r>
              <a:rPr/>
              <a:t>системы</a:t>
            </a:r>
            <a:r>
              <a:rPr/>
              <a:t> </a:t>
            </a:r>
            <a:r>
              <a:rPr/>
              <a:t>обучения</a:t>
            </a:r>
            <a:r>
              <a:rPr/>
              <a:t>  </a:t>
            </a:r>
            <a:r>
              <a:rPr/>
              <a:t>кадров</a:t>
            </a:r>
            <a:r>
              <a:rPr/>
              <a:t>, </a:t>
            </a:r>
            <a:r>
              <a:rPr/>
              <a:t>соответствует</a:t>
            </a:r>
            <a:r>
              <a:rPr/>
              <a:t> </a:t>
            </a:r>
            <a:r>
              <a:rPr/>
              <a:t>насущным</a:t>
            </a:r>
            <a:r>
              <a:rPr/>
              <a:t> </a:t>
            </a:r>
            <a:r>
              <a:rPr/>
              <a:t>потребностям</a:t>
            </a:r>
            <a:r>
              <a:rPr/>
              <a:t>. </a:t>
            </a:r>
            <a:r>
              <a:rPr/>
              <a:t>С</a:t>
            </a:r>
            <a:r>
              <a:rPr/>
              <a:t> </a:t>
            </a:r>
            <a:r>
              <a:rPr/>
              <a:t>другой</a:t>
            </a:r>
            <a:r>
              <a:rPr/>
              <a:t> </a:t>
            </a:r>
            <a:r>
              <a:rPr/>
              <a:t>стороны</a:t>
            </a:r>
            <a:r>
              <a:rPr/>
              <a:t>  </a:t>
            </a:r>
            <a:r>
              <a:rPr/>
              <a:t>консультация</a:t>
            </a:r>
            <a:r>
              <a:rPr/>
              <a:t> </a:t>
            </a:r>
            <a:r>
              <a:rPr/>
              <a:t>с</a:t>
            </a:r>
            <a:r>
              <a:rPr/>
              <a:t> </a:t>
            </a:r>
            <a:r>
              <a:rPr/>
              <a:t>широким</a:t>
            </a:r>
            <a:r>
              <a:rPr/>
              <a:t> </a:t>
            </a:r>
            <a:r>
              <a:rPr/>
              <a:t>активом</a:t>
            </a:r>
            <a:r>
              <a:rPr/>
              <a:t> </a:t>
            </a:r>
            <a:r>
              <a:rPr/>
              <a:t>позволяет</a:t>
            </a:r>
            <a:r>
              <a:rPr/>
              <a:t> </a:t>
            </a:r>
            <a:r>
              <a:rPr/>
              <a:t>оценить</a:t>
            </a:r>
            <a:r>
              <a:rPr/>
              <a:t> </a:t>
            </a:r>
            <a:r>
              <a:rPr/>
              <a:t>значение</a:t>
            </a:r>
            <a:r>
              <a:rPr/>
              <a:t> </a:t>
            </a:r>
            <a:r>
              <a:rPr/>
              <a:t>систем</a:t>
            </a:r>
            <a:r>
              <a:rPr/>
              <a:t>  </a:t>
            </a:r>
            <a:r>
              <a:rPr/>
              <a:t>массового</a:t>
            </a:r>
            <a:r>
              <a:rPr/>
              <a:t> </a:t>
            </a:r>
            <a:r>
              <a:rPr/>
              <a:t>участия</a:t>
            </a:r>
            <a:r>
              <a:rPr/>
              <a:t>. </a:t>
            </a:r>
            <a:r>
              <a:rPr/>
              <a:t>С</a:t>
            </a:r>
            <a:r>
              <a:rPr/>
              <a:t> </a:t>
            </a:r>
            <a:r>
              <a:rPr/>
              <a:t>другой</a:t>
            </a:r>
            <a:r>
              <a:rPr/>
              <a:t> </a:t>
            </a:r>
            <a:r>
              <a:rPr/>
              <a:t>стороны</a:t>
            </a:r>
            <a:r>
              <a:rPr/>
              <a:t> </a:t>
            </a:r>
            <a:r>
              <a:rPr/>
              <a:t>рамки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место</a:t>
            </a:r>
            <a:r>
              <a:rPr/>
              <a:t> </a:t>
            </a:r>
            <a:r>
              <a:rPr/>
              <a:t>обучения</a:t>
            </a:r>
            <a:r>
              <a:rPr/>
              <a:t> </a:t>
            </a:r>
            <a:r>
              <a:rPr/>
              <a:t>кадров</a:t>
            </a:r>
            <a:r>
              <a:rPr/>
              <a:t> </a:t>
            </a:r>
            <a:r>
              <a:rPr/>
              <a:t>требуют</a:t>
            </a:r>
            <a:r>
              <a:rPr/>
              <a:t>  </a:t>
            </a:r>
            <a:r>
              <a:rPr/>
              <a:t>от</a:t>
            </a:r>
            <a:r>
              <a:rPr/>
              <a:t> </a:t>
            </a:r>
            <a:r>
              <a:rPr/>
              <a:t>нас</a:t>
            </a:r>
            <a:r>
              <a:rPr/>
              <a:t> </a:t>
            </a:r>
            <a:r>
              <a:rPr/>
              <a:t>анализа</a:t>
            </a:r>
            <a:r>
              <a:rPr/>
              <a:t> </a:t>
            </a:r>
            <a:r>
              <a:rPr/>
              <a:t>систем</a:t>
            </a:r>
            <a:r>
              <a:rPr/>
              <a:t> </a:t>
            </a:r>
            <a:r>
              <a:rPr/>
              <a:t>массового</a:t>
            </a:r>
            <a:r>
              <a:rPr/>
              <a:t> </a:t>
            </a:r>
            <a:r>
              <a:rPr/>
              <a:t>участия</a:t>
            </a:r>
            <a:r>
              <a:rPr/>
              <a:t>. </a:t>
            </a:r>
            <a:r>
              <a:rPr/>
              <a:t>Таким</a:t>
            </a:r>
            <a:r>
              <a:rPr/>
              <a:t> </a:t>
            </a:r>
            <a:r>
              <a:rPr/>
              <a:t>образом</a:t>
            </a:r>
            <a:r>
              <a:rPr/>
              <a:t> </a:t>
            </a:r>
            <a:r>
              <a:rPr/>
              <a:t>постоянное</a:t>
            </a:r>
            <a:r>
              <a:rPr/>
              <a:t>  </a:t>
            </a:r>
            <a:r>
              <a:rPr/>
              <a:t>информационно-пропагандистское</a:t>
            </a:r>
            <a:r>
              <a:rPr/>
              <a:t> </a:t>
            </a:r>
            <a:r>
              <a:rPr/>
              <a:t>обеспечение</a:t>
            </a:r>
            <a:r>
              <a:rPr/>
              <a:t> </a:t>
            </a:r>
            <a:r>
              <a:rPr/>
              <a:t>нашей</a:t>
            </a:r>
            <a:r>
              <a:rPr/>
              <a:t> </a:t>
            </a:r>
            <a:r>
              <a:rPr/>
              <a:t>деятельности</a:t>
            </a:r>
            <a:r>
              <a:rPr/>
              <a:t> </a:t>
            </a:r>
            <a:r>
              <a:rPr/>
              <a:t>играет</a:t>
            </a:r>
            <a:r>
              <a:rPr/>
              <a:t>  </a:t>
            </a:r>
            <a:r>
              <a:rPr/>
              <a:t>важную</a:t>
            </a:r>
            <a:r>
              <a:rPr/>
              <a:t> </a:t>
            </a:r>
            <a:r>
              <a:rPr/>
              <a:t>роль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формировании</a:t>
            </a:r>
            <a:r>
              <a:rPr/>
              <a:t> </a:t>
            </a:r>
            <a:r>
              <a:rPr/>
              <a:t>позиций</a:t>
            </a:r>
            <a:r>
              <a:rPr/>
              <a:t>, </a:t>
            </a:r>
            <a:r>
              <a:rPr/>
              <a:t>занимаемых</a:t>
            </a:r>
            <a:r>
              <a:rPr/>
              <a:t> </a:t>
            </a:r>
            <a:r>
              <a:rPr/>
              <a:t>участниками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отношении</a:t>
            </a:r>
            <a:r>
              <a:rPr/>
              <a:t> </a:t>
            </a:r>
            <a:r>
              <a:rPr/>
              <a:t>поставленных</a:t>
            </a:r>
            <a:r>
              <a:rPr/>
              <a:t> </a:t>
            </a:r>
            <a:r>
              <a:rPr/>
              <a:t>задач</a:t>
            </a:r>
            <a:endParaRPr/>
          </a:p>
        </p:txBody>
      </p:sp>
      <p:sp>
        <p:nvSpPr>
          <p:cNvPr id="411" name="Текст 11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8124714" y="2068262"/>
            <a:ext cx="9910589" cy="12541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050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С другой стороны рамки и место обучения кадров  требуют от нас анализа систем массового участия.</a:t>
            </a:r>
            <a:endParaRPr/>
          </a:p>
        </p:txBody>
      </p:sp>
      <p:sp>
        <p:nvSpPr>
          <p:cNvPr id="412" name="Текст 12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710448" y="720221"/>
            <a:ext cx="5649334" cy="1985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2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1" name="object 7"/>
          <p:cNvSpPr/>
          <p:nvPr/>
        </p:nvSpPr>
        <p:spPr bwMode="auto">
          <a:xfrm>
            <a:off x="8643159" y="1860944"/>
            <a:ext cx="187244" cy="187631"/>
          </a:xfrm>
          <a:prstGeom prst="rect">
            <a:avLst/>
          </a:prstGeom>
          <a:blipFill>
            <a:blip r:embed="rId2"/>
            <a:stretch/>
          </a:blip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22" name="object 19"/>
          <p:cNvSpPr/>
          <p:nvPr/>
        </p:nvSpPr>
        <p:spPr bwMode="auto">
          <a:xfrm>
            <a:off x="8670465" y="5932990"/>
            <a:ext cx="503676" cy="50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9200" y="0"/>
                </a:moveTo>
                <a:lnTo>
                  <a:pt x="2400" y="0"/>
                </a:lnTo>
                <a:lnTo>
                  <a:pt x="1466" y="189"/>
                </a:lnTo>
                <a:lnTo>
                  <a:pt x="703" y="703"/>
                </a:lnTo>
                <a:lnTo>
                  <a:pt x="189" y="1466"/>
                </a:lnTo>
                <a:lnTo>
                  <a:pt x="0" y="2400"/>
                </a:lnTo>
                <a:lnTo>
                  <a:pt x="0" y="19200"/>
                </a:lnTo>
                <a:lnTo>
                  <a:pt x="189" y="20134"/>
                </a:lnTo>
                <a:lnTo>
                  <a:pt x="703" y="20897"/>
                </a:lnTo>
                <a:lnTo>
                  <a:pt x="1466" y="21411"/>
                </a:lnTo>
                <a:lnTo>
                  <a:pt x="2400" y="21600"/>
                </a:lnTo>
                <a:lnTo>
                  <a:pt x="19200" y="21600"/>
                </a:lnTo>
                <a:lnTo>
                  <a:pt x="20134" y="21411"/>
                </a:lnTo>
                <a:lnTo>
                  <a:pt x="20897" y="20897"/>
                </a:lnTo>
                <a:lnTo>
                  <a:pt x="21411" y="20134"/>
                </a:lnTo>
                <a:lnTo>
                  <a:pt x="21600" y="19200"/>
                </a:lnTo>
                <a:lnTo>
                  <a:pt x="21600" y="2400"/>
                </a:lnTo>
                <a:lnTo>
                  <a:pt x="21411" y="1466"/>
                </a:lnTo>
                <a:lnTo>
                  <a:pt x="20897" y="703"/>
                </a:lnTo>
                <a:lnTo>
                  <a:pt x="20134" y="189"/>
                </a:lnTo>
                <a:lnTo>
                  <a:pt x="19200" y="0"/>
                </a:lnTo>
                <a:close/>
              </a:path>
            </a:pathLst>
          </a:custGeom>
          <a:ln w="30294">
            <a:solidFill>
              <a:srgbClr val="FFFFFF"/>
            </a:solidFill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23" name="Рисунок 52"/>
          <p:cNvSpPr>
            <a:spLocks noGrp="1"/>
          </p:cNvSpPr>
          <p:nvPr>
            <p:ph type="pic" sz="quarter" idx="21"/>
          </p:nvPr>
        </p:nvSpPr>
        <p:spPr bwMode="auto">
          <a:xfrm>
            <a:off x="8275144" y="1608240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424" name="Рисунок 52"/>
          <p:cNvSpPr>
            <a:spLocks noGrp="1"/>
          </p:cNvSpPr>
          <p:nvPr>
            <p:ph type="pic" sz="quarter" idx="22"/>
          </p:nvPr>
        </p:nvSpPr>
        <p:spPr bwMode="auto">
          <a:xfrm>
            <a:off x="8275144" y="3587279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425" name="Рисунок 52"/>
          <p:cNvSpPr>
            <a:spLocks noGrp="1"/>
          </p:cNvSpPr>
          <p:nvPr>
            <p:ph type="pic" sz="quarter" idx="23"/>
          </p:nvPr>
        </p:nvSpPr>
        <p:spPr bwMode="auto">
          <a:xfrm>
            <a:off x="8275144" y="5639929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426" name="Рисунок 52"/>
          <p:cNvSpPr>
            <a:spLocks noGrp="1"/>
          </p:cNvSpPr>
          <p:nvPr>
            <p:ph type="pic" sz="quarter" idx="24"/>
          </p:nvPr>
        </p:nvSpPr>
        <p:spPr bwMode="auto">
          <a:xfrm>
            <a:off x="8275144" y="7669355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6012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object 2"/>
          <p:cNvSpPr/>
          <p:nvPr userDrawn="1"/>
        </p:nvSpPr>
        <p:spPr bwMode="auto">
          <a:xfrm flipV="1">
            <a:off x="0" y="3859825"/>
            <a:ext cx="19786802" cy="73002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950"/>
            </a:lvl1pPr>
          </a:lstStyle>
          <a:p>
            <a:pPr>
              <a:defRPr/>
            </a:pPr>
            <a:r>
              <a:rPr lang="en-US"/>
              <a:t>1</a:t>
            </a:r>
            <a:endParaRPr lang="ru-RU"/>
          </a:p>
        </p:txBody>
      </p:sp>
      <p:sp>
        <p:nvSpPr>
          <p:cNvPr id="2" name="Прямоугольник 1"/>
          <p:cNvSpPr/>
          <p:nvPr userDrawn="1"/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/>
          <p:nvPr userDrawn="1"/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defPPr marL="0" marR="0" indent="0" algn="l" defTabSz="90006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</a:defRPr>
            </a:defPPr>
            <a:lvl1pPr marL="0" marR="0" indent="0" algn="r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None/>
              <a:defRPr sz="1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0" marR="0" indent="450029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0" marR="0" indent="90006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0" marR="0" indent="135008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0" marR="0" indent="180012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0" marR="0" indent="225014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0" marR="0" indent="270017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0" marR="0" indent="315020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0" marR="0" indent="360023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950"/>
            </a:lvl1pPr>
          </a:lstStyle>
          <a:p>
            <a:pPr>
              <a:defRPr/>
            </a:pPr>
            <a:fld id="{86CB4B4D-7CA3-9044-876B-883B54F8677D}" type="slidenum">
              <a:rPr lang="ru-RU"/>
              <a:t/>
            </a:fld>
            <a:endParaRPr lang="ru-RU"/>
          </a:p>
        </p:txBody>
      </p:sp>
      <p:sp>
        <p:nvSpPr>
          <p:cNvPr id="4" name="object 2"/>
          <p:cNvSpPr/>
          <p:nvPr userDrawn="1"/>
        </p:nvSpPr>
        <p:spPr bwMode="auto">
          <a:xfrm flipV="1">
            <a:off x="0" y="5117352"/>
            <a:ext cx="19786802" cy="604277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/>
          <p:nvPr userDrawn="1"/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defPPr marL="0" marR="0" indent="0" algn="l" defTabSz="90006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</a:defRPr>
            </a:defPPr>
            <a:lvl1pPr marL="0" marR="0" indent="0" algn="r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None/>
              <a:defRPr sz="1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0" marR="0" indent="450029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0" marR="0" indent="90006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0" marR="0" indent="135008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0" marR="0" indent="180012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0" marR="0" indent="225014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0" marR="0" indent="270017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0" marR="0" indent="315020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0" marR="0" indent="360023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5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/>
          <p:nvPr userDrawn="1"/>
        </p:nvSpPr>
        <p:spPr bwMode="auto">
          <a:xfrm flipV="1">
            <a:off x="0" y="0"/>
            <a:ext cx="19786802" cy="604277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3" name="Прямоугольник с одним усеченным и одним скругленным углом 1"/>
          <p:cNvSpPr/>
          <p:nvPr userDrawn="1"/>
        </p:nvSpPr>
        <p:spPr bwMode="auto">
          <a:xfrm rot="10800000" flipH="1">
            <a:off x="7001806" y="-2277"/>
            <a:ext cx="5795688" cy="7145900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46883"/>
              <a:gd name="connsiteY0" fmla="*/ 21265 h 11181391"/>
              <a:gd name="connsiteX1" fmla="*/ 4538133 w 6646883"/>
              <a:gd name="connsiteY1" fmla="*/ 21265 h 11181391"/>
              <a:gd name="connsiteX2" fmla="*/ 5793642 w 6646883"/>
              <a:gd name="connsiteY2" fmla="*/ 0 h 11181391"/>
              <a:gd name="connsiteX3" fmla="*/ 6646850 w 6646883"/>
              <a:gd name="connsiteY3" fmla="*/ 11144069 h 11181391"/>
              <a:gd name="connsiteX4" fmla="*/ 0 w 6646883"/>
              <a:gd name="connsiteY4" fmla="*/ 11181391 h 11181391"/>
              <a:gd name="connsiteX5" fmla="*/ 0 w 6646883"/>
              <a:gd name="connsiteY5" fmla="*/ 1634889 h 11181391"/>
              <a:gd name="connsiteX6" fmla="*/ 1613624 w 6646883"/>
              <a:gd name="connsiteY6" fmla="*/ 21265 h 11181391"/>
              <a:gd name="connsiteX0" fmla="*/ 1613624 w 5793642"/>
              <a:gd name="connsiteY0" fmla="*/ 21265 h 11181391"/>
              <a:gd name="connsiteX1" fmla="*/ 4538133 w 5793642"/>
              <a:gd name="connsiteY1" fmla="*/ 21265 h 11181391"/>
              <a:gd name="connsiteX2" fmla="*/ 5793642 w 5793642"/>
              <a:gd name="connsiteY2" fmla="*/ 0 h 11181391"/>
              <a:gd name="connsiteX3" fmla="*/ 5753716 w 5793642"/>
              <a:gd name="connsiteY3" fmla="*/ 11144069 h 11181391"/>
              <a:gd name="connsiteX4" fmla="*/ 0 w 5793642"/>
              <a:gd name="connsiteY4" fmla="*/ 11181391 h 11181391"/>
              <a:gd name="connsiteX5" fmla="*/ 0 w 5793642"/>
              <a:gd name="connsiteY5" fmla="*/ 1634889 h 11181391"/>
              <a:gd name="connsiteX6" fmla="*/ 1613624 w 5793642"/>
              <a:gd name="connsiteY6" fmla="*/ 21265 h 11181391"/>
              <a:gd name="connsiteX0" fmla="*/ 1613624 w 5793642"/>
              <a:gd name="connsiteY0" fmla="*/ 21265 h 11144069"/>
              <a:gd name="connsiteX1" fmla="*/ 4538133 w 5793642"/>
              <a:gd name="connsiteY1" fmla="*/ 21265 h 11144069"/>
              <a:gd name="connsiteX2" fmla="*/ 5793642 w 5793642"/>
              <a:gd name="connsiteY2" fmla="*/ 0 h 11144069"/>
              <a:gd name="connsiteX3" fmla="*/ 5753716 w 5793642"/>
              <a:gd name="connsiteY3" fmla="*/ 11144069 h 11144069"/>
              <a:gd name="connsiteX4" fmla="*/ 21265 w 5793642"/>
              <a:gd name="connsiteY4" fmla="*/ 8204275 h 11144069"/>
              <a:gd name="connsiteX5" fmla="*/ 0 w 5793642"/>
              <a:gd name="connsiteY5" fmla="*/ 1634889 h 11144069"/>
              <a:gd name="connsiteX6" fmla="*/ 1613624 w 5793642"/>
              <a:gd name="connsiteY6" fmla="*/ 21265 h 11144069"/>
              <a:gd name="connsiteX0" fmla="*/ 1615670 w 5795688"/>
              <a:gd name="connsiteY0" fmla="*/ 21265 h 11144069"/>
              <a:gd name="connsiteX1" fmla="*/ 4540179 w 5795688"/>
              <a:gd name="connsiteY1" fmla="*/ 21265 h 11144069"/>
              <a:gd name="connsiteX2" fmla="*/ 5795688 w 5795688"/>
              <a:gd name="connsiteY2" fmla="*/ 0 h 11144069"/>
              <a:gd name="connsiteX3" fmla="*/ 5755762 w 5795688"/>
              <a:gd name="connsiteY3" fmla="*/ 11144069 h 11144069"/>
              <a:gd name="connsiteX4" fmla="*/ 2046 w 5795688"/>
              <a:gd name="connsiteY4" fmla="*/ 7055959 h 11144069"/>
              <a:gd name="connsiteX5" fmla="*/ 2046 w 5795688"/>
              <a:gd name="connsiteY5" fmla="*/ 1634889 h 11144069"/>
              <a:gd name="connsiteX6" fmla="*/ 1615670 w 5795688"/>
              <a:gd name="connsiteY6" fmla="*/ 21265 h 11144069"/>
              <a:gd name="connsiteX0" fmla="*/ 1615670 w 5795688"/>
              <a:gd name="connsiteY0" fmla="*/ 21265 h 7103697"/>
              <a:gd name="connsiteX1" fmla="*/ 4540179 w 5795688"/>
              <a:gd name="connsiteY1" fmla="*/ 21265 h 7103697"/>
              <a:gd name="connsiteX2" fmla="*/ 5795688 w 5795688"/>
              <a:gd name="connsiteY2" fmla="*/ 0 h 7103697"/>
              <a:gd name="connsiteX3" fmla="*/ 5755762 w 5795688"/>
              <a:gd name="connsiteY3" fmla="*/ 7103697 h 7103697"/>
              <a:gd name="connsiteX4" fmla="*/ 2046 w 5795688"/>
              <a:gd name="connsiteY4" fmla="*/ 7055959 h 7103697"/>
              <a:gd name="connsiteX5" fmla="*/ 2046 w 5795688"/>
              <a:gd name="connsiteY5" fmla="*/ 1634889 h 7103697"/>
              <a:gd name="connsiteX6" fmla="*/ 1615670 w 5795688"/>
              <a:gd name="connsiteY6" fmla="*/ 21265 h 7103697"/>
              <a:gd name="connsiteX0" fmla="*/ 1615670 w 5795688"/>
              <a:gd name="connsiteY0" fmla="*/ 21265 h 7141172"/>
              <a:gd name="connsiteX1" fmla="*/ 4540179 w 5795688"/>
              <a:gd name="connsiteY1" fmla="*/ 21265 h 7141172"/>
              <a:gd name="connsiteX2" fmla="*/ 5795688 w 5795688"/>
              <a:gd name="connsiteY2" fmla="*/ 0 h 7141172"/>
              <a:gd name="connsiteX3" fmla="*/ 5748267 w 5795688"/>
              <a:gd name="connsiteY3" fmla="*/ 7141172 h 7141172"/>
              <a:gd name="connsiteX4" fmla="*/ 2046 w 5795688"/>
              <a:gd name="connsiteY4" fmla="*/ 7055959 h 7141172"/>
              <a:gd name="connsiteX5" fmla="*/ 2046 w 5795688"/>
              <a:gd name="connsiteY5" fmla="*/ 1634889 h 7141172"/>
              <a:gd name="connsiteX6" fmla="*/ 1615670 w 5795688"/>
              <a:gd name="connsiteY6" fmla="*/ 21265 h 7141172"/>
              <a:gd name="connsiteX0" fmla="*/ 1615670 w 5795688"/>
              <a:gd name="connsiteY0" fmla="*/ 21265 h 7145900"/>
              <a:gd name="connsiteX1" fmla="*/ 4540179 w 5795688"/>
              <a:gd name="connsiteY1" fmla="*/ 21265 h 7145900"/>
              <a:gd name="connsiteX2" fmla="*/ 5795688 w 5795688"/>
              <a:gd name="connsiteY2" fmla="*/ 0 h 7145900"/>
              <a:gd name="connsiteX3" fmla="*/ 5748267 w 5795688"/>
              <a:gd name="connsiteY3" fmla="*/ 7141172 h 7145900"/>
              <a:gd name="connsiteX4" fmla="*/ 2046 w 5795688"/>
              <a:gd name="connsiteY4" fmla="*/ 7145900 h 7145900"/>
              <a:gd name="connsiteX5" fmla="*/ 2046 w 5795688"/>
              <a:gd name="connsiteY5" fmla="*/ 1634889 h 7145900"/>
              <a:gd name="connsiteX6" fmla="*/ 1615670 w 5795688"/>
              <a:gd name="connsiteY6" fmla="*/ 21265 h 714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95688" h="7145900" fill="norm" stroke="1" extrusionOk="0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1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3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2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5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5436213" y="4502026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5300"/>
            </a:lvl1pPr>
            <a:lvl2pPr marL="1257056" indent="-514249">
              <a:buFontTx/>
              <a:defRPr sz="5300"/>
            </a:lvl2pPr>
            <a:lvl3pPr marL="2093359" indent="-607751">
              <a:buFontTx/>
              <a:defRPr sz="5300"/>
            </a:lvl3pPr>
            <a:lvl4pPr marL="2919991" indent="-691577">
              <a:buFontTx/>
              <a:defRPr sz="5300"/>
            </a:lvl4pPr>
            <a:lvl5pPr marL="3662797" indent="-691577">
              <a:buFontTx/>
              <a:defRPr sz="5300"/>
            </a:lvl5pPr>
          </a:lstStyle>
          <a:p>
            <a:pPr>
              <a:defRPr/>
            </a:pPr>
            <a:r>
              <a:rPr/>
              <a:t>01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476" name="Текст 28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7882048" y="6832788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1247911">
              <a:spcBef>
                <a:spcPts val="1280"/>
              </a:spcBef>
              <a:buSzTx/>
              <a:buFontTx/>
              <a:buNone/>
              <a:defRPr sz="4450"/>
            </a:lvl1pPr>
          </a:lstStyle>
          <a:p>
            <a:pPr>
              <a:defRPr/>
            </a:pPr>
            <a:r>
              <a:rPr/>
              <a:t>02</a:t>
            </a:r>
            <a:endParaRPr/>
          </a:p>
        </p:txBody>
      </p:sp>
      <p:sp>
        <p:nvSpPr>
          <p:cNvPr id="477" name="Текст 28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10392339" y="4502026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1247911">
              <a:spcBef>
                <a:spcPts val="1280"/>
              </a:spcBef>
              <a:buSzTx/>
              <a:buFontTx/>
              <a:buNone/>
              <a:defRPr sz="4450"/>
            </a:lvl1pPr>
          </a:lstStyle>
          <a:p>
            <a:pPr>
              <a:defRPr/>
            </a:pPr>
            <a:r>
              <a:rPr/>
              <a:t>03</a:t>
            </a:r>
            <a:endParaRPr/>
          </a:p>
        </p:txBody>
      </p:sp>
      <p:sp>
        <p:nvSpPr>
          <p:cNvPr id="478" name="Текст 28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2916983" y="6878906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1247911">
              <a:spcBef>
                <a:spcPts val="1280"/>
              </a:spcBef>
              <a:buSzTx/>
              <a:buFontTx/>
              <a:buNone/>
              <a:defRPr sz="4450"/>
            </a:lvl1pPr>
          </a:lstStyle>
          <a:p>
            <a:pPr>
              <a:defRPr/>
            </a:pPr>
            <a:r>
              <a:rPr/>
              <a:t>04</a:t>
            </a:r>
            <a:endParaRPr/>
          </a:p>
        </p:txBody>
      </p:sp>
      <p:sp>
        <p:nvSpPr>
          <p:cNvPr id="479" name="Текст 33"/>
          <p:cNvSpPr>
            <a:spLocks noGrp="1"/>
          </p:cNvSpPr>
          <p:nvPr>
            <p:ph type="body" sz="quarter" idx="24" hasCustomPrompt="1"/>
          </p:nvPr>
        </p:nvSpPr>
        <p:spPr bwMode="auto">
          <a:xfrm>
            <a:off x="745637" y="3454938"/>
            <a:ext cx="3587374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</a:t>
            </a:r>
            <a:endParaRPr/>
          </a:p>
        </p:txBody>
      </p:sp>
      <p:sp>
        <p:nvSpPr>
          <p:cNvPr id="480" name="Текст 33"/>
          <p:cNvSpPr>
            <a:spLocks noGrp="1"/>
          </p:cNvSpPr>
          <p:nvPr>
            <p:ph type="body" sz="quarter" idx="25" hasCustomPrompt="1"/>
          </p:nvPr>
        </p:nvSpPr>
        <p:spPr bwMode="auto">
          <a:xfrm>
            <a:off x="745637" y="4173515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481" name="Текст 33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2305434" y="6758364"/>
            <a:ext cx="4038572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 специалиста</a:t>
            </a:r>
            <a:endParaRPr/>
          </a:p>
        </p:txBody>
      </p:sp>
      <p:sp>
        <p:nvSpPr>
          <p:cNvPr id="482" name="Текст 33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2305434" y="7476940"/>
            <a:ext cx="4038572" cy="1555757"/>
          </a:xfrm>
          <a:prstGeom prst="rect">
            <a:avLst/>
          </a:prstGeom>
        </p:spPr>
        <p:txBody>
          <a:bodyPr>
            <a:noAutofit/>
          </a:bodyPr>
          <a:lstStyle>
            <a:lvl1pPr marL="0" marR="386035" indent="12513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 выполнять важные задания по разработке</a:t>
            </a:r>
            <a:endParaRPr/>
          </a:p>
        </p:txBody>
      </p:sp>
      <p:sp>
        <p:nvSpPr>
          <p:cNvPr id="483" name="Текст 33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2532084" y="3184194"/>
            <a:ext cx="3587374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</a:t>
            </a:r>
            <a:endParaRPr/>
          </a:p>
        </p:txBody>
      </p:sp>
      <p:sp>
        <p:nvSpPr>
          <p:cNvPr id="484" name="Текст 33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12532084" y="3902771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485" name="Текст 33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14806787" y="6764565"/>
            <a:ext cx="3587374" cy="907347"/>
          </a:xfrm>
          <a:prstGeom prst="rect">
            <a:avLst/>
          </a:prstGeom>
        </p:spPr>
        <p:txBody>
          <a:bodyPr>
            <a:noAutofit/>
          </a:bodyPr>
          <a:lstStyle>
            <a:lvl1pPr marL="0" indent="12388" defTabSz="445439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 двух специалистов</a:t>
            </a:r>
            <a:endParaRPr/>
          </a:p>
        </p:txBody>
      </p:sp>
      <p:sp>
        <p:nvSpPr>
          <p:cNvPr id="486" name="Текст 33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4806787" y="7843431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6" name="object 3"/>
          <p:cNvSpPr/>
          <p:nvPr/>
        </p:nvSpPr>
        <p:spPr bwMode="auto">
          <a:xfrm flipV="1">
            <a:off x="11329639" y="2135795"/>
            <a:ext cx="8480603" cy="903629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97" name="object 6"/>
          <p:cNvSpPr/>
          <p:nvPr/>
        </p:nvSpPr>
        <p:spPr bwMode="auto">
          <a:xfrm>
            <a:off x="12690940" y="9410295"/>
            <a:ext cx="371442" cy="3722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13671" y="21214"/>
                </a:lnTo>
                <a:lnTo>
                  <a:pt x="16251" y="20125"/>
                </a:lnTo>
                <a:lnTo>
                  <a:pt x="18437" y="18437"/>
                </a:lnTo>
                <a:lnTo>
                  <a:pt x="20125" y="16251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9"/>
                </a:lnTo>
                <a:lnTo>
                  <a:pt x="20125" y="5349"/>
                </a:lnTo>
                <a:lnTo>
                  <a:pt x="18437" y="3163"/>
                </a:lnTo>
                <a:lnTo>
                  <a:pt x="16251" y="1475"/>
                </a:lnTo>
                <a:lnTo>
                  <a:pt x="13671" y="386"/>
                </a:lnTo>
                <a:lnTo>
                  <a:pt x="10800" y="0"/>
                </a:lnTo>
                <a:lnTo>
                  <a:pt x="7929" y="386"/>
                </a:lnTo>
                <a:lnTo>
                  <a:pt x="5349" y="1475"/>
                </a:lnTo>
                <a:lnTo>
                  <a:pt x="3163" y="3163"/>
                </a:lnTo>
                <a:lnTo>
                  <a:pt x="1475" y="5349"/>
                </a:lnTo>
                <a:lnTo>
                  <a:pt x="386" y="7929"/>
                </a:lnTo>
                <a:lnTo>
                  <a:pt x="0" y="10800"/>
                </a:lnTo>
                <a:lnTo>
                  <a:pt x="386" y="13671"/>
                </a:lnTo>
                <a:lnTo>
                  <a:pt x="1475" y="16251"/>
                </a:lnTo>
                <a:lnTo>
                  <a:pt x="3163" y="18437"/>
                </a:lnTo>
                <a:lnTo>
                  <a:pt x="5349" y="20125"/>
                </a:lnTo>
                <a:lnTo>
                  <a:pt x="7929" y="21214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bg1">
              <a:lumMod val="25000"/>
              <a:lumOff val="75000"/>
            </a:schemeClr>
          </a:solidFill>
          <a:ln w="25130">
            <a:noFill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98" name="object 8"/>
          <p:cNvSpPr/>
          <p:nvPr/>
        </p:nvSpPr>
        <p:spPr bwMode="auto">
          <a:xfrm>
            <a:off x="15080547" y="6792423"/>
            <a:ext cx="371442" cy="3722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13671" y="21214"/>
                </a:lnTo>
                <a:lnTo>
                  <a:pt x="16251" y="20125"/>
                </a:lnTo>
                <a:lnTo>
                  <a:pt x="18437" y="18437"/>
                </a:lnTo>
                <a:lnTo>
                  <a:pt x="20125" y="16251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9"/>
                </a:lnTo>
                <a:lnTo>
                  <a:pt x="20125" y="5349"/>
                </a:lnTo>
                <a:lnTo>
                  <a:pt x="18437" y="3163"/>
                </a:lnTo>
                <a:lnTo>
                  <a:pt x="16251" y="1475"/>
                </a:lnTo>
                <a:lnTo>
                  <a:pt x="13671" y="386"/>
                </a:lnTo>
                <a:lnTo>
                  <a:pt x="10800" y="0"/>
                </a:lnTo>
                <a:lnTo>
                  <a:pt x="7929" y="386"/>
                </a:lnTo>
                <a:lnTo>
                  <a:pt x="5349" y="1475"/>
                </a:lnTo>
                <a:lnTo>
                  <a:pt x="3163" y="3163"/>
                </a:lnTo>
                <a:lnTo>
                  <a:pt x="1475" y="5349"/>
                </a:lnTo>
                <a:lnTo>
                  <a:pt x="386" y="7929"/>
                </a:lnTo>
                <a:lnTo>
                  <a:pt x="0" y="10800"/>
                </a:lnTo>
                <a:lnTo>
                  <a:pt x="386" y="13671"/>
                </a:lnTo>
                <a:lnTo>
                  <a:pt x="1475" y="16251"/>
                </a:lnTo>
                <a:lnTo>
                  <a:pt x="3163" y="18437"/>
                </a:lnTo>
                <a:lnTo>
                  <a:pt x="5349" y="20125"/>
                </a:lnTo>
                <a:lnTo>
                  <a:pt x="7929" y="21214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bg1">
              <a:lumMod val="25000"/>
              <a:lumOff val="75000"/>
            </a:schemeClr>
          </a:solidFill>
          <a:ln w="25130">
            <a:noFill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99" name="object 10"/>
          <p:cNvSpPr/>
          <p:nvPr/>
        </p:nvSpPr>
        <p:spPr bwMode="auto">
          <a:xfrm>
            <a:off x="17544446" y="4174543"/>
            <a:ext cx="371442" cy="3722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13671" y="21214"/>
                </a:lnTo>
                <a:lnTo>
                  <a:pt x="16251" y="20125"/>
                </a:lnTo>
                <a:lnTo>
                  <a:pt x="18437" y="18437"/>
                </a:lnTo>
                <a:lnTo>
                  <a:pt x="20125" y="16251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9"/>
                </a:lnTo>
                <a:lnTo>
                  <a:pt x="20125" y="5349"/>
                </a:lnTo>
                <a:lnTo>
                  <a:pt x="18437" y="3163"/>
                </a:lnTo>
                <a:lnTo>
                  <a:pt x="16251" y="1475"/>
                </a:lnTo>
                <a:lnTo>
                  <a:pt x="13671" y="386"/>
                </a:lnTo>
                <a:lnTo>
                  <a:pt x="10800" y="0"/>
                </a:lnTo>
                <a:lnTo>
                  <a:pt x="7929" y="386"/>
                </a:lnTo>
                <a:lnTo>
                  <a:pt x="5349" y="1475"/>
                </a:lnTo>
                <a:lnTo>
                  <a:pt x="3163" y="3163"/>
                </a:lnTo>
                <a:lnTo>
                  <a:pt x="1475" y="5349"/>
                </a:lnTo>
                <a:lnTo>
                  <a:pt x="386" y="7929"/>
                </a:lnTo>
                <a:lnTo>
                  <a:pt x="0" y="10800"/>
                </a:lnTo>
                <a:lnTo>
                  <a:pt x="386" y="13671"/>
                </a:lnTo>
                <a:lnTo>
                  <a:pt x="1475" y="16251"/>
                </a:lnTo>
                <a:lnTo>
                  <a:pt x="3163" y="18437"/>
                </a:lnTo>
                <a:lnTo>
                  <a:pt x="5349" y="20125"/>
                </a:lnTo>
                <a:lnTo>
                  <a:pt x="7929" y="21214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bg1">
              <a:lumMod val="25000"/>
              <a:lumOff val="75000"/>
            </a:schemeClr>
          </a:solidFill>
          <a:ln w="25130">
            <a:noFill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6012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5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3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56021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6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950"/>
            </a:lvl1pPr>
          </a:lstStyle>
          <a:p>
            <a:pPr>
              <a:defRPr/>
            </a:pPr>
            <a:r>
              <a:rPr lang="en-US"/>
              <a:t>1</a:t>
            </a:r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/>
          <a:srcRect l="0" t="4375" r="0" b="12816"/>
          <a:stretch/>
        </p:blipFill>
        <p:spPr bwMode="auto">
          <a:xfrm>
            <a:off x="0" y="-1"/>
            <a:ext cx="19823463" cy="11160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4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56021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4908077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6"/>
          </p:nvPr>
        </p:nvSpPr>
        <p:spPr bwMode="auto">
          <a:xfrm>
            <a:off x="5144960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5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56021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4908077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6"/>
          </p:nvPr>
        </p:nvSpPr>
        <p:spPr bwMode="auto">
          <a:xfrm>
            <a:off x="5144960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Freeform 16"/>
          <p:cNvSpPr/>
          <p:nvPr userDrawn="1"/>
        </p:nvSpPr>
        <p:spPr bwMode="auto">
          <a:xfrm>
            <a:off x="9107562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7"/>
          </p:nvPr>
        </p:nvSpPr>
        <p:spPr bwMode="auto">
          <a:xfrm>
            <a:off x="9344445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7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39765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4427042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22"/>
          </p:nvPr>
        </p:nvSpPr>
        <p:spPr bwMode="auto">
          <a:xfrm>
            <a:off x="4647668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Freeform 16"/>
          <p:cNvSpPr/>
          <p:nvPr userDrawn="1"/>
        </p:nvSpPr>
        <p:spPr bwMode="auto">
          <a:xfrm>
            <a:off x="8148870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23"/>
          </p:nvPr>
        </p:nvSpPr>
        <p:spPr bwMode="auto">
          <a:xfrm>
            <a:off x="8369496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11" name="Freeform 16"/>
          <p:cNvSpPr/>
          <p:nvPr userDrawn="1"/>
        </p:nvSpPr>
        <p:spPr bwMode="auto">
          <a:xfrm>
            <a:off x="11859632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2" name="Рисунок 8"/>
          <p:cNvSpPr>
            <a:spLocks noGrp="1"/>
          </p:cNvSpPr>
          <p:nvPr>
            <p:ph type="pic" sz="quarter" idx="24"/>
          </p:nvPr>
        </p:nvSpPr>
        <p:spPr bwMode="auto">
          <a:xfrm>
            <a:off x="12080259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13" name="Freeform 16"/>
          <p:cNvSpPr/>
          <p:nvPr userDrawn="1"/>
        </p:nvSpPr>
        <p:spPr bwMode="auto">
          <a:xfrm>
            <a:off x="15588282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4" name="Рисунок 8"/>
          <p:cNvSpPr>
            <a:spLocks noGrp="1"/>
          </p:cNvSpPr>
          <p:nvPr>
            <p:ph type="pic" sz="quarter" idx="25"/>
          </p:nvPr>
        </p:nvSpPr>
        <p:spPr bwMode="auto">
          <a:xfrm>
            <a:off x="15808909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0" name="object 3"/>
          <p:cNvSpPr/>
          <p:nvPr/>
        </p:nvSpPr>
        <p:spPr bwMode="auto">
          <a:xfrm>
            <a:off x="0" y="-6613"/>
            <a:ext cx="19935819" cy="11166738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6351" y="-18661"/>
            <a:ext cx="4544483" cy="1119187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4538133"/>
              <a:gd name="connsiteY0" fmla="*/ 0 h 11191876"/>
              <a:gd name="connsiteX1" fmla="*/ 4538133 w 4538133"/>
              <a:gd name="connsiteY1" fmla="*/ 31750 h 11191876"/>
              <a:gd name="connsiteX2" fmla="*/ 4538133 w 4538133"/>
              <a:gd name="connsiteY2" fmla="*/ 31750 h 11191876"/>
              <a:gd name="connsiteX3" fmla="*/ 4538133 w 4538133"/>
              <a:gd name="connsiteY3" fmla="*/ 11191876 h 11191876"/>
              <a:gd name="connsiteX4" fmla="*/ 0 w 4538133"/>
              <a:gd name="connsiteY4" fmla="*/ 11191876 h 11191876"/>
              <a:gd name="connsiteX5" fmla="*/ 0 w 4538133"/>
              <a:gd name="connsiteY5" fmla="*/ 1645374 h 11191876"/>
              <a:gd name="connsiteX6" fmla="*/ 1613624 w 4538133"/>
              <a:gd name="connsiteY6" fmla="*/ 0 h 11191876"/>
              <a:gd name="connsiteX0" fmla="*/ 1613624 w 4544483"/>
              <a:gd name="connsiteY0" fmla="*/ 0 h 11191876"/>
              <a:gd name="connsiteX1" fmla="*/ 4538133 w 4544483"/>
              <a:gd name="connsiteY1" fmla="*/ 3175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  <a:gd name="connsiteX0" fmla="*/ 1613624 w 4544483"/>
              <a:gd name="connsiteY0" fmla="*/ 0 h 11191876"/>
              <a:gd name="connsiteX1" fmla="*/ 4512733 w 4544483"/>
              <a:gd name="connsiteY1" fmla="*/ 1270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4483" h="11191876" fill="norm" stroke="1" extrusionOk="0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621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5161697" y="4167873"/>
            <a:ext cx="11037111" cy="1809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</a:lvl1pPr>
            <a:lvl2pPr>
              <a:buFontTx/>
            </a:lvl2pPr>
            <a:lvl3pPr>
              <a:buFontTx/>
            </a:lvl3pPr>
            <a:lvl4pPr>
              <a:buFontTx/>
            </a:lvl4pPr>
            <a:lvl5pPr>
              <a:buFontTx/>
            </a:lvl5pPr>
          </a:lstStyle>
          <a:p>
            <a:pPr>
              <a:defRPr/>
            </a:pPr>
            <a:r>
              <a:rPr/>
              <a:t>Текст</a:t>
            </a:r>
            <a:r>
              <a:rPr/>
              <a:t> </a:t>
            </a:r>
            <a:r>
              <a:rPr/>
              <a:t>на</a:t>
            </a:r>
            <a:r>
              <a:rPr/>
              <a:t> </a:t>
            </a:r>
            <a:r>
              <a:rPr/>
              <a:t>отбивочном</a:t>
            </a:r>
            <a:r>
              <a:rPr/>
              <a:t> </a:t>
            </a:r>
            <a:r>
              <a:rPr/>
              <a:t>слайде</a:t>
            </a:r>
            <a:r>
              <a:rPr/>
              <a:t> </a:t>
            </a:r>
            <a:r>
              <a:rPr/>
              <a:t>вашей</a:t>
            </a:r>
            <a:r>
              <a:rPr/>
              <a:t>  </a:t>
            </a:r>
            <a:r>
              <a:rPr/>
              <a:t>презентации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>
            <a:alphaModFix/>
          </a:blip>
          <a:stretch/>
        </p:blipFill>
        <p:spPr bwMode="auto">
          <a:xfrm>
            <a:off x="208365" y="355058"/>
            <a:ext cx="3913200" cy="1532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9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3" name="Заголовок слайда вашей презентации"/>
          <p:cNvSpPr txBox="1">
            <a:spLocks noGrp="1"/>
          </p:cNvSpPr>
          <p:nvPr>
            <p:ph type="title" hasCustomPrompt="1"/>
          </p:nvPr>
        </p:nvSpPr>
        <p:spPr bwMode="auto">
          <a:xfrm>
            <a:off x="1363566" y="643293"/>
            <a:ext cx="17106569" cy="1119597"/>
          </a:xfrm>
          <a:prstGeom prst="rect">
            <a:avLst/>
          </a:prstGeom>
        </p:spPr>
        <p:txBody>
          <a:bodyPr/>
          <a:lstStyle>
            <a:lvl1pPr indent="23775" algn="ctr">
              <a:lnSpc>
                <a:spcPct val="100000"/>
              </a:lnSpc>
              <a:spcBef>
                <a:spcPts val="97"/>
              </a:spcBef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36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00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5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32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1" name="object 2"/>
          <p:cNvSpPr/>
          <p:nvPr/>
        </p:nvSpPr>
        <p:spPr bwMode="auto">
          <a:xfrm>
            <a:off x="7555985" y="1"/>
            <a:ext cx="12253488" cy="11165978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00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5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1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0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295135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  <a:lvl2pPr marL="1076113" indent="-333310">
              <a:buFontTx/>
              <a:defRPr sz="3450"/>
            </a:lvl2pPr>
            <a:lvl3pPr marL="1879520" indent="-393913">
              <a:buFontTx/>
              <a:defRPr sz="3450"/>
            </a:lvl3pPr>
            <a:lvl4pPr marL="2676657" indent="-448243">
              <a:buFontTx/>
              <a:defRPr sz="3450"/>
            </a:lvl4pPr>
            <a:lvl5pPr marL="3419465" indent="-448245">
              <a:buFontTx/>
              <a:defRPr sz="3450"/>
            </a:lvl5pPr>
          </a:lstStyle>
          <a:p>
            <a:pPr>
              <a:defRPr/>
            </a:pPr>
            <a:r>
              <a:rPr/>
              <a:t>Развитие форм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671" name="Текст 27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1295135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72" name="Текст 28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5867617" y="3861809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/>
              <a:t>2</a:t>
            </a:r>
            <a:endParaRPr/>
          </a:p>
        </p:txBody>
      </p:sp>
      <p:sp>
        <p:nvSpPr>
          <p:cNvPr id="673" name="Текст 28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0589495" y="3861809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/>
              <a:t>3</a:t>
            </a:r>
            <a:endParaRPr/>
          </a:p>
        </p:txBody>
      </p:sp>
      <p:sp>
        <p:nvSpPr>
          <p:cNvPr id="674" name="Текст 28"/>
          <p:cNvSpPr>
            <a:spLocks noGrp="1"/>
          </p:cNvSpPr>
          <p:nvPr>
            <p:ph type="body" sz="quarter" idx="24" hasCustomPrompt="1"/>
          </p:nvPr>
        </p:nvSpPr>
        <p:spPr bwMode="auto">
          <a:xfrm>
            <a:off x="15161374" y="3846954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/>
              <a:t>4</a:t>
            </a:r>
            <a:endParaRPr/>
          </a:p>
        </p:txBody>
      </p:sp>
      <p:sp>
        <p:nvSpPr>
          <p:cNvPr id="675" name="Текст 28"/>
          <p:cNvSpPr>
            <a:spLocks noGrp="1"/>
          </p:cNvSpPr>
          <p:nvPr>
            <p:ph type="body" sz="quarter" idx="25" hasCustomPrompt="1"/>
          </p:nvPr>
        </p:nvSpPr>
        <p:spPr bwMode="auto">
          <a:xfrm>
            <a:off x="1295128" y="3861809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/>
            </a:lvl1pPr>
          </a:lstStyle>
          <a:p>
            <a:pPr>
              <a:defRPr/>
            </a:pPr>
            <a:r>
              <a:rPr/>
              <a:t>1</a:t>
            </a:r>
            <a:endParaRPr/>
          </a:p>
        </p:txBody>
      </p:sp>
      <p:sp>
        <p:nvSpPr>
          <p:cNvPr id="676" name="Текст 27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5867619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</a:lstStyle>
          <a:p>
            <a:pPr>
              <a:defRPr/>
            </a:pPr>
            <a:r>
              <a:rPr/>
              <a:t>Форм</a:t>
            </a:r>
            <a:endParaRPr/>
          </a:p>
        </p:txBody>
      </p:sp>
      <p:sp>
        <p:nvSpPr>
          <p:cNvPr id="677" name="Текст 27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5867619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78" name="Текст 27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0627246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</a:lstStyle>
          <a:p>
            <a:pPr>
              <a:defRPr/>
            </a:pPr>
            <a:r>
              <a:rPr/>
              <a:t>Развитие форм</a:t>
            </a:r>
            <a:endParaRPr/>
          </a:p>
        </p:txBody>
      </p:sp>
      <p:sp>
        <p:nvSpPr>
          <p:cNvPr id="679" name="Текст 27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10627246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80" name="Текст 27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15161382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</a:lstStyle>
          <a:p>
            <a:pPr>
              <a:defRPr/>
            </a:pPr>
            <a:r>
              <a:rPr/>
              <a:t>Развитие форм</a:t>
            </a:r>
            <a:endParaRPr/>
          </a:p>
        </p:txBody>
      </p:sp>
      <p:sp>
        <p:nvSpPr>
          <p:cNvPr id="681" name="Текст 27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5161382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83" name="Текст 12"/>
          <p:cNvSpPr>
            <a:spLocks noGrp="1"/>
          </p:cNvSpPr>
          <p:nvPr>
            <p:ph type="body" sz="quarter" idx="32" hasCustomPrompt="1"/>
          </p:nvPr>
        </p:nvSpPr>
        <p:spPr bwMode="auto">
          <a:xfrm>
            <a:off x="1424955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2513" algn="ctr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2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ru-RU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14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8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2814905" y="2748703"/>
            <a:ext cx="3587374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50">
                <a:solidFill>
                  <a:srgbClr val="282828"/>
                </a:solidFill>
              </a:defRPr>
            </a:lvl1pPr>
            <a:lvl2pPr marL="999931" indent="-257125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2pPr>
            <a:lvl3pPr marL="1789484" indent="-303875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3pPr>
            <a:lvl4pPr marL="2574202" indent="-345789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4pPr>
            <a:lvl5pPr marL="3317009" indent="-345789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5pPr>
          </a:lstStyle>
          <a:p>
            <a:pPr>
              <a:defRPr/>
            </a:pPr>
            <a:r>
              <a:rPr/>
              <a:t>Консультация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729" name="Текст 33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12814905" y="3467280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730" name="Текст 33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12814905" y="7790442"/>
            <a:ext cx="3587374" cy="907347"/>
          </a:xfrm>
          <a:prstGeom prst="rect">
            <a:avLst/>
          </a:prstGeom>
        </p:spPr>
        <p:txBody>
          <a:bodyPr>
            <a:noAutofit/>
          </a:bodyPr>
          <a:lstStyle>
            <a:lvl1pPr marL="0" indent="12388" defTabSz="445439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 двух специалистов</a:t>
            </a:r>
            <a:endParaRPr/>
          </a:p>
        </p:txBody>
      </p:sp>
      <p:sp>
        <p:nvSpPr>
          <p:cNvPr id="731" name="Текст 33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2814905" y="8869305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732" name="Текст 33"/>
          <p:cNvSpPr>
            <a:spLocks noGrp="1"/>
          </p:cNvSpPr>
          <p:nvPr>
            <p:ph type="body" sz="quarter" idx="24" hasCustomPrompt="1"/>
          </p:nvPr>
        </p:nvSpPr>
        <p:spPr bwMode="auto">
          <a:xfrm>
            <a:off x="1691679" y="4695468"/>
            <a:ext cx="435870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</a:t>
            </a:r>
            <a:endParaRPr/>
          </a:p>
        </p:txBody>
      </p:sp>
      <p:sp>
        <p:nvSpPr>
          <p:cNvPr id="733" name="Текст 45"/>
          <p:cNvSpPr>
            <a:spLocks noGrp="1"/>
          </p:cNvSpPr>
          <p:nvPr>
            <p:ph type="body" sz="quarter" idx="25" hasCustomPrompt="1"/>
          </p:nvPr>
        </p:nvSpPr>
        <p:spPr bwMode="auto">
          <a:xfrm>
            <a:off x="1691679" y="3531100"/>
            <a:ext cx="4358704" cy="9579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ts val="3149"/>
              </a:lnSpc>
              <a:buSzTx/>
              <a:buFontTx/>
              <a:buNone/>
              <a:defRPr sz="2750"/>
            </a:lvl1pPr>
          </a:lstStyle>
          <a:p>
            <a:pPr>
              <a:defRPr/>
            </a:pPr>
            <a:r>
              <a:rPr/>
              <a:t>Консультация двух      специалистов</a:t>
            </a:r>
            <a:endParaRPr/>
          </a:p>
        </p:txBody>
      </p:sp>
      <p:sp>
        <p:nvSpPr>
          <p:cNvPr id="734" name="Текст 33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2442818" y="8972232"/>
            <a:ext cx="435870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</a:t>
            </a:r>
            <a:endParaRPr/>
          </a:p>
        </p:txBody>
      </p:sp>
      <p:sp>
        <p:nvSpPr>
          <p:cNvPr id="735" name="Текст 45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2442818" y="7807861"/>
            <a:ext cx="4358704" cy="9579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ts val="3149"/>
              </a:lnSpc>
              <a:buSzTx/>
              <a:buFontTx/>
              <a:buNone/>
              <a:defRPr sz="2750"/>
            </a:lvl1pPr>
          </a:lstStyle>
          <a:p>
            <a:pPr>
              <a:defRPr/>
            </a:pPr>
            <a:r>
              <a:rPr/>
              <a:t>Консультация двух      специалистов</a:t>
            </a:r>
            <a:endParaRPr/>
          </a:p>
        </p:txBody>
      </p:sp>
      <p:sp>
        <p:nvSpPr>
          <p:cNvPr id="736" name="Текст 28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0523171" y="3556889"/>
            <a:ext cx="1156271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75%</a:t>
            </a:r>
            <a:endParaRPr/>
          </a:p>
        </p:txBody>
      </p:sp>
      <p:sp>
        <p:nvSpPr>
          <p:cNvPr id="737" name="Текст 28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6482498" y="4677947"/>
            <a:ext cx="972028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15%</a:t>
            </a:r>
            <a:endParaRPr/>
          </a:p>
        </p:txBody>
      </p:sp>
      <p:sp>
        <p:nvSpPr>
          <p:cNvPr id="738" name="Текст 28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7740103" y="8234913"/>
            <a:ext cx="972028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15%</a:t>
            </a:r>
            <a:endParaRPr/>
          </a:p>
        </p:txBody>
      </p:sp>
      <p:sp>
        <p:nvSpPr>
          <p:cNvPr id="739" name="Текст 28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1362678" y="7899367"/>
            <a:ext cx="972028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15%</a:t>
            </a:r>
            <a:endParaRPr/>
          </a:p>
        </p:txBody>
      </p:sp>
      <p:sp>
        <p:nvSpPr>
          <p:cNvPr id="741" name="Текст 12"/>
          <p:cNvSpPr>
            <a:spLocks noGrp="1"/>
          </p:cNvSpPr>
          <p:nvPr>
            <p:ph type="body" sz="quarter" idx="32" hasCustomPrompt="1"/>
          </p:nvPr>
        </p:nvSpPr>
        <p:spPr bwMode="auto">
          <a:xfrm>
            <a:off x="1424955" y="625738"/>
            <a:ext cx="16949403" cy="111959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12513" algn="ctr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скругленным углом 1"/>
          <p:cNvSpPr/>
          <p:nvPr userDrawn="1"/>
        </p:nvSpPr>
        <p:spPr bwMode="auto">
          <a:xfrm flipH="1" flipV="1">
            <a:off x="7161025" y="-2"/>
            <a:ext cx="12255499" cy="10440990"/>
          </a:xfrm>
          <a:prstGeom prst="round1Rect">
            <a:avLst>
              <a:gd name="adj" fmla="val 16115"/>
            </a:avLst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Прямоугольник с одним скругленным углом 2"/>
          <p:cNvSpPr/>
          <p:nvPr userDrawn="1"/>
        </p:nvSpPr>
        <p:spPr bwMode="auto">
          <a:xfrm flipH="1" flipV="1">
            <a:off x="13307828" y="0"/>
            <a:ext cx="6491472" cy="10440988"/>
          </a:xfrm>
          <a:custGeom>
            <a:avLst/>
            <a:gdLst>
              <a:gd name="connsiteX0" fmla="*/ 0 w 6108700"/>
              <a:gd name="connsiteY0" fmla="*/ 0 h 10287006"/>
              <a:gd name="connsiteX1" fmla="*/ 4481953 w 6108700"/>
              <a:gd name="connsiteY1" fmla="*/ 0 h 10287006"/>
              <a:gd name="connsiteX2" fmla="*/ 6108700 w 6108700"/>
              <a:gd name="connsiteY2" fmla="*/ 1626747 h 10287006"/>
              <a:gd name="connsiteX3" fmla="*/ 6108700 w 6108700"/>
              <a:gd name="connsiteY3" fmla="*/ 10287006 h 10287006"/>
              <a:gd name="connsiteX4" fmla="*/ 0 w 6108700"/>
              <a:gd name="connsiteY4" fmla="*/ 10287006 h 10287006"/>
              <a:gd name="connsiteX5" fmla="*/ 0 w 6108700"/>
              <a:gd name="connsiteY5" fmla="*/ 0 h 10287006"/>
              <a:gd name="connsiteX0" fmla="*/ 382772 w 6491472"/>
              <a:gd name="connsiteY0" fmla="*/ 0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382772 w 6491472"/>
              <a:gd name="connsiteY5" fmla="*/ 0 h 10287006"/>
              <a:gd name="connsiteX0" fmla="*/ 0 w 6491472"/>
              <a:gd name="connsiteY0" fmla="*/ 21265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0 w 6491472"/>
              <a:gd name="connsiteY5" fmla="*/ 21265 h 1028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91472" h="10287006" fill="norm" stroke="1" extrusionOk="0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 bwMode="auto">
          <a:xfrm>
            <a:off x="791841" y="4020460"/>
            <a:ext cx="18215621" cy="101060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 bwMode="auto">
          <a:xfrm>
            <a:off x="800853" y="5377808"/>
            <a:ext cx="13859510" cy="4134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10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Holder 2"/>
          <p:cNvSpPr txBox="1"/>
          <p:nvPr userDrawn="1"/>
        </p:nvSpPr>
        <p:spPr bwMode="auto">
          <a:xfrm>
            <a:off x="895734" y="661998"/>
            <a:ext cx="17106569" cy="111959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>
                <a:solidFill>
                  <a:srgbClr val="1A1919"/>
                </a:solidFill>
                <a:latin typeface="Tinkoff Sans"/>
                <a:ea typeface="Tinkoff Sans"/>
                <a:cs typeface="Tinkoff Sans"/>
              </a:defRPr>
            </a:lvl1pPr>
            <a:lvl2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867938" y="3478927"/>
            <a:ext cx="8512200" cy="189500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/>
              <a:buNone/>
              <a:defRPr/>
            </a:lvl1pPr>
            <a:lvl2pPr marL="742806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2pPr>
            <a:lvl3pPr marL="1485609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3pPr>
            <a:lvl4pPr defTabSz="449939">
              <a:lnSpc>
                <a:spcPct val="100000"/>
              </a:lnSpc>
              <a:spcBef>
                <a:spcPts val="97"/>
              </a:spcBef>
              <a:buFontTx/>
            </a:lvl4pPr>
            <a:lvl5pPr defTabSz="449939">
              <a:lnSpc>
                <a:spcPct val="100000"/>
              </a:lnSpc>
              <a:spcBef>
                <a:spcPts val="97"/>
              </a:spcBef>
              <a:buFontTx/>
            </a:lvl5pPr>
          </a:lstStyle>
          <a:p>
            <a:pPr>
              <a:defRPr/>
            </a:pPr>
            <a:r>
              <a:rPr/>
              <a:t>Заголовок</a:t>
            </a:r>
            <a:r>
              <a:rPr/>
              <a:t> </a:t>
            </a:r>
            <a:r>
              <a:rPr/>
              <a:t>слайда</a:t>
            </a:r>
            <a:r>
              <a:rPr/>
              <a:t>  </a:t>
            </a:r>
            <a:r>
              <a:rPr/>
              <a:t>вашей</a:t>
            </a:r>
            <a:r>
              <a:rPr/>
              <a:t> </a:t>
            </a:r>
            <a:r>
              <a:rPr/>
              <a:t>презентации</a:t>
            </a:r>
            <a:endParaRPr/>
          </a:p>
        </p:txBody>
      </p:sp>
      <p:sp>
        <p:nvSpPr>
          <p:cNvPr id="96" name="Рисунок 6"/>
          <p:cNvSpPr>
            <a:spLocks noGrp="1"/>
          </p:cNvSpPr>
          <p:nvPr>
            <p:ph type="pic" sz="half" idx="23"/>
          </p:nvPr>
        </p:nvSpPr>
        <p:spPr bwMode="auto">
          <a:xfrm>
            <a:off x="10012250" y="-13722"/>
            <a:ext cx="6978355" cy="9932044"/>
          </a:xfrm>
          <a:prstGeom prst="rect">
            <a:avLst/>
          </a:prstGeom>
        </p:spPr>
        <p:txBody>
          <a:bodyPr lIns="91439" rIns="91439"/>
          <a:lstStyle>
            <a:lvl1pPr marL="0" indent="0"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ТС заголовок в 4 строк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" name="object 3"/>
          <p:cNvSpPr/>
          <p:nvPr userDrawn="1"/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6007423" y="10027798"/>
            <a:ext cx="3092077" cy="42586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marR="0" indent="0" algn="r" defTabSz="1485609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000" spc="0"/>
            </a:lvl1pPr>
          </a:lstStyle>
          <a:p>
            <a:pPr lvl="0">
              <a:defRPr/>
            </a:pPr>
            <a:r>
              <a:rPr lang="ru-RU"/>
              <a:t>01.01.2024</a:t>
            </a:r>
            <a:endParaRPr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712491" y="10031914"/>
            <a:ext cx="3065519" cy="421746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12498" marR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 sz="2000" spc="0"/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100" b="0" i="0" u="none" strike="noStrike" cap="none" spc="8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Автор</a:t>
            </a:r>
            <a:r>
              <a:rPr lang="ru-RU" sz="2100" b="0" i="0" u="none" strike="noStrike" cap="none" spc="155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2100" b="0" i="0" u="none" strike="noStrike" cap="none" spc="10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21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16" name="Текст 11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712491" y="6298654"/>
            <a:ext cx="11134605" cy="686421"/>
          </a:xfrm>
          <a:prstGeom prst="rect">
            <a:avLst/>
          </a:prstGeom>
        </p:spPr>
        <p:txBody>
          <a:bodyPr lIns="0">
            <a:noAutofit/>
          </a:bodyPr>
          <a:lstStyle>
            <a:lvl1pPr marL="12498" marR="0" indent="0" algn="l" defTabSz="449939">
              <a:lnSpc>
                <a:spcPts val="3937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 sz="3050">
                <a:solidFill>
                  <a:srgbClr val="282828"/>
                </a:solidFill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Место</a:t>
            </a:r>
            <a:r>
              <a:rPr lang="ru-RU" sz="3300" b="0" i="0" u="none" strike="noStrike" cap="none" spc="112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38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для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дополнительного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текста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вашей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7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33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15" name="Текст 12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712491" y="4642973"/>
            <a:ext cx="16949403" cy="1119597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12498" marR="0" indent="0" algn="l" defTabSz="449939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 sz="5900" b="1" i="0">
                <a:latin typeface="Tinkoff Sans"/>
                <a:ea typeface="Tinkoff Sans"/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Заголовок</a:t>
            </a:r>
            <a:r>
              <a:rPr lang="ru-RU" sz="8750" b="0" i="0" u="none" strike="noStrike" cap="none" spc="-23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вашей</a:t>
            </a:r>
            <a:r>
              <a:rPr lang="ru-RU" sz="8750" b="0" i="0" u="none" strike="noStrike" cap="none" spc="-19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презентации</a:t>
            </a:r>
            <a:endParaRPr lang="ru-RU" sz="875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>
            <a:alphaModFix/>
          </a:blip>
          <a:stretch/>
        </p:blipFill>
        <p:spPr bwMode="auto">
          <a:xfrm>
            <a:off x="212995" y="351064"/>
            <a:ext cx="3888000" cy="1522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_ТС заголовок в 4 строк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Текст 2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6007423" y="10027798"/>
            <a:ext cx="3092077" cy="42586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marR="0" indent="0" algn="r" defTabSz="1485609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000" spc="0"/>
            </a:lvl1pPr>
          </a:lstStyle>
          <a:p>
            <a:pPr lvl="0">
              <a:defRPr/>
            </a:pPr>
            <a:r>
              <a:rPr lang="ru-RU"/>
              <a:t>01.01.2024</a:t>
            </a:r>
            <a:endParaRPr/>
          </a:p>
        </p:txBody>
      </p:sp>
      <p:sp>
        <p:nvSpPr>
          <p:cNvPr id="6" name="Текст 6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712491" y="10031914"/>
            <a:ext cx="3065519" cy="421746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12498" marR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 sz="2000" spc="0"/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100" b="0" i="0" u="none" strike="noStrike" cap="none" spc="8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Автор</a:t>
            </a:r>
            <a:r>
              <a:rPr lang="ru-RU" sz="2100" b="0" i="0" u="none" strike="noStrike" cap="none" spc="155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2100" b="0" i="0" u="none" strike="noStrike" cap="none" spc="10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21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7" name="Текст 11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712491" y="6298654"/>
            <a:ext cx="11134605" cy="686421"/>
          </a:xfrm>
          <a:prstGeom prst="rect">
            <a:avLst/>
          </a:prstGeom>
        </p:spPr>
        <p:txBody>
          <a:bodyPr lIns="0">
            <a:noAutofit/>
          </a:bodyPr>
          <a:lstStyle>
            <a:lvl1pPr marL="12498" marR="0" indent="0" algn="l" defTabSz="449939">
              <a:lnSpc>
                <a:spcPts val="3937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 sz="3050">
                <a:solidFill>
                  <a:srgbClr val="282828"/>
                </a:solidFill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Место</a:t>
            </a:r>
            <a:r>
              <a:rPr lang="ru-RU" sz="3300" b="0" i="0" u="none" strike="noStrike" cap="none" spc="112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38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для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дополнительного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текста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вашей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7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33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8" name="Текст 12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712491" y="4642973"/>
            <a:ext cx="16949403" cy="1119597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12498" marR="0" indent="0" algn="l" defTabSz="449939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 sz="5900" b="1" i="0">
                <a:latin typeface="Tinkoff Sans"/>
                <a:ea typeface="Tinkoff Sans"/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Заголовок</a:t>
            </a:r>
            <a:r>
              <a:rPr lang="ru-RU" sz="8750" b="0" i="0" u="none" strike="noStrike" cap="none" spc="-23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вашей</a:t>
            </a:r>
            <a:r>
              <a:rPr lang="ru-RU" sz="8750" b="0" i="0" u="none" strike="noStrike" cap="none" spc="-19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презентации</a:t>
            </a:r>
            <a:endParaRPr lang="ru-RU" sz="875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212995" y="351064"/>
            <a:ext cx="3888000" cy="1522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/>
          <a:srcRect l="0" t="0" r="11256" b="18587"/>
          <a:stretch/>
        </p:blipFill>
        <p:spPr bwMode="auto">
          <a:xfrm>
            <a:off x="7634177" y="0"/>
            <a:ext cx="12165123" cy="11160125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3"/>
          <a:stretch/>
        </p:blipFill>
        <p:spPr bwMode="auto">
          <a:xfrm>
            <a:off x="212995" y="351064"/>
            <a:ext cx="3888000" cy="1522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ТС заголовок в 4 строк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6351" y="-18661"/>
            <a:ext cx="4544483" cy="1119187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4538133"/>
              <a:gd name="connsiteY0" fmla="*/ 0 h 11191876"/>
              <a:gd name="connsiteX1" fmla="*/ 4538133 w 4538133"/>
              <a:gd name="connsiteY1" fmla="*/ 31750 h 11191876"/>
              <a:gd name="connsiteX2" fmla="*/ 4538133 w 4538133"/>
              <a:gd name="connsiteY2" fmla="*/ 31750 h 11191876"/>
              <a:gd name="connsiteX3" fmla="*/ 4538133 w 4538133"/>
              <a:gd name="connsiteY3" fmla="*/ 11191876 h 11191876"/>
              <a:gd name="connsiteX4" fmla="*/ 0 w 4538133"/>
              <a:gd name="connsiteY4" fmla="*/ 11191876 h 11191876"/>
              <a:gd name="connsiteX5" fmla="*/ 0 w 4538133"/>
              <a:gd name="connsiteY5" fmla="*/ 1645374 h 11191876"/>
              <a:gd name="connsiteX6" fmla="*/ 1613624 w 4538133"/>
              <a:gd name="connsiteY6" fmla="*/ 0 h 11191876"/>
              <a:gd name="connsiteX0" fmla="*/ 1613624 w 4544483"/>
              <a:gd name="connsiteY0" fmla="*/ 0 h 11191876"/>
              <a:gd name="connsiteX1" fmla="*/ 4538133 w 4544483"/>
              <a:gd name="connsiteY1" fmla="*/ 3175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  <a:gd name="connsiteX0" fmla="*/ 1613624 w 4544483"/>
              <a:gd name="connsiteY0" fmla="*/ 0 h 11191876"/>
              <a:gd name="connsiteX1" fmla="*/ 4512733 w 4544483"/>
              <a:gd name="connsiteY1" fmla="*/ 1270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4483" h="11191876" fill="norm" stroke="1" extrusionOk="0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208465" y="347498"/>
            <a:ext cx="3888000" cy="1522801"/>
          </a:xfrm>
          <a:prstGeom prst="rect">
            <a:avLst/>
          </a:prstGeom>
        </p:spPr>
      </p:pic>
      <p:sp>
        <p:nvSpPr>
          <p:cNvPr id="6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Slide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46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Picture Placeholder 12"/>
          <p:cNvSpPr>
            <a:spLocks noGrp="1"/>
          </p:cNvSpPr>
          <p:nvPr>
            <p:ph type="pic" sz="quarter" idx="11"/>
          </p:nvPr>
        </p:nvSpPr>
        <p:spPr bwMode="auto">
          <a:xfrm>
            <a:off x="5" y="-7289"/>
            <a:ext cx="7925031" cy="10448277"/>
          </a:xfrm>
          <a:custGeom>
            <a:avLst/>
            <a:gdLst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0 w 4648201"/>
              <a:gd name="connsiteY4" fmla="*/ 5567081 h 5567081"/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602995 w 4648201"/>
              <a:gd name="connsiteY4" fmla="*/ 5544307 h 5567081"/>
              <a:gd name="connsiteX5" fmla="*/ 0 w 4648201"/>
              <a:gd name="connsiteY5" fmla="*/ 0 h 5567081"/>
              <a:gd name="connsiteX0" fmla="*/ 0 w 4099045"/>
              <a:gd name="connsiteY0" fmla="*/ 0 h 5578469"/>
              <a:gd name="connsiteX1" fmla="*/ 4099045 w 4099045"/>
              <a:gd name="connsiteY1" fmla="*/ 11388 h 5578469"/>
              <a:gd name="connsiteX2" fmla="*/ 4099045 w 4099045"/>
              <a:gd name="connsiteY2" fmla="*/ 4562449 h 5578469"/>
              <a:gd name="connsiteX3" fmla="*/ 3083025 w 4099045"/>
              <a:gd name="connsiteY3" fmla="*/ 5578469 h 5578469"/>
              <a:gd name="connsiteX4" fmla="*/ 53839 w 4099045"/>
              <a:gd name="connsiteY4" fmla="*/ 5555695 h 5578469"/>
              <a:gd name="connsiteX5" fmla="*/ 0 w 4099045"/>
              <a:gd name="connsiteY5" fmla="*/ 0 h 5578469"/>
              <a:gd name="connsiteX0" fmla="*/ 0 w 4099045"/>
              <a:gd name="connsiteY0" fmla="*/ 0 h 5578469"/>
              <a:gd name="connsiteX1" fmla="*/ 4099045 w 4099045"/>
              <a:gd name="connsiteY1" fmla="*/ 11388 h 5578469"/>
              <a:gd name="connsiteX2" fmla="*/ 4099045 w 4099045"/>
              <a:gd name="connsiteY2" fmla="*/ 4562449 h 5578469"/>
              <a:gd name="connsiteX3" fmla="*/ 3083025 w 4099045"/>
              <a:gd name="connsiteY3" fmla="*/ 5578469 h 5578469"/>
              <a:gd name="connsiteX4" fmla="*/ 91526 w 4099045"/>
              <a:gd name="connsiteY4" fmla="*/ 5555695 h 5578469"/>
              <a:gd name="connsiteX5" fmla="*/ 0 w 4099045"/>
              <a:gd name="connsiteY5" fmla="*/ 0 h 5578469"/>
              <a:gd name="connsiteX0" fmla="*/ 0 w 4099045"/>
              <a:gd name="connsiteY0" fmla="*/ 0 h 5578469"/>
              <a:gd name="connsiteX1" fmla="*/ 4099045 w 4099045"/>
              <a:gd name="connsiteY1" fmla="*/ 11388 h 5578469"/>
              <a:gd name="connsiteX2" fmla="*/ 4099045 w 4099045"/>
              <a:gd name="connsiteY2" fmla="*/ 4562449 h 5578469"/>
              <a:gd name="connsiteX3" fmla="*/ 3083025 w 4099045"/>
              <a:gd name="connsiteY3" fmla="*/ 5578469 h 5578469"/>
              <a:gd name="connsiteX4" fmla="*/ 86142 w 4099045"/>
              <a:gd name="connsiteY4" fmla="*/ 5561389 h 5578469"/>
              <a:gd name="connsiteX5" fmla="*/ 0 w 4099045"/>
              <a:gd name="connsiteY5" fmla="*/ 0 h 5578469"/>
              <a:gd name="connsiteX0" fmla="*/ 247659 w 4012903"/>
              <a:gd name="connsiteY0" fmla="*/ 0 h 5578469"/>
              <a:gd name="connsiteX1" fmla="*/ 4012903 w 4012903"/>
              <a:gd name="connsiteY1" fmla="*/ 11388 h 5578469"/>
              <a:gd name="connsiteX2" fmla="*/ 4012903 w 4012903"/>
              <a:gd name="connsiteY2" fmla="*/ 4562449 h 5578469"/>
              <a:gd name="connsiteX3" fmla="*/ 2996883 w 4012903"/>
              <a:gd name="connsiteY3" fmla="*/ 5578469 h 5578469"/>
              <a:gd name="connsiteX4" fmla="*/ 0 w 4012903"/>
              <a:gd name="connsiteY4" fmla="*/ 5561389 h 5578469"/>
              <a:gd name="connsiteX5" fmla="*/ 247659 w 4012903"/>
              <a:gd name="connsiteY5" fmla="*/ 0 h 5578469"/>
              <a:gd name="connsiteX0" fmla="*/ 1 w 4012903"/>
              <a:gd name="connsiteY0" fmla="*/ 0 h 5584163"/>
              <a:gd name="connsiteX1" fmla="*/ 4012903 w 4012903"/>
              <a:gd name="connsiteY1" fmla="*/ 17082 h 5584163"/>
              <a:gd name="connsiteX2" fmla="*/ 4012903 w 4012903"/>
              <a:gd name="connsiteY2" fmla="*/ 4568143 h 5584163"/>
              <a:gd name="connsiteX3" fmla="*/ 2996883 w 4012903"/>
              <a:gd name="connsiteY3" fmla="*/ 5584163 h 5584163"/>
              <a:gd name="connsiteX4" fmla="*/ 0 w 4012903"/>
              <a:gd name="connsiteY4" fmla="*/ 5567083 h 5584163"/>
              <a:gd name="connsiteX5" fmla="*/ 1 w 4012903"/>
              <a:gd name="connsiteY5" fmla="*/ 0 h 5584163"/>
              <a:gd name="connsiteX0" fmla="*/ 0 w 4018286"/>
              <a:gd name="connsiteY0" fmla="*/ 130951 h 5567081"/>
              <a:gd name="connsiteX1" fmla="*/ 4018286 w 4018286"/>
              <a:gd name="connsiteY1" fmla="*/ 0 h 5567081"/>
              <a:gd name="connsiteX2" fmla="*/ 4018286 w 4018286"/>
              <a:gd name="connsiteY2" fmla="*/ 4551061 h 5567081"/>
              <a:gd name="connsiteX3" fmla="*/ 3002266 w 4018286"/>
              <a:gd name="connsiteY3" fmla="*/ 5567081 h 5567081"/>
              <a:gd name="connsiteX4" fmla="*/ 5383 w 4018286"/>
              <a:gd name="connsiteY4" fmla="*/ 5550001 h 5567081"/>
              <a:gd name="connsiteX5" fmla="*/ 0 w 4018286"/>
              <a:gd name="connsiteY5" fmla="*/ 130951 h 5567081"/>
              <a:gd name="connsiteX0" fmla="*/ 5385 w 4012903"/>
              <a:gd name="connsiteY0" fmla="*/ 11387 h 5567081"/>
              <a:gd name="connsiteX1" fmla="*/ 4012903 w 4012903"/>
              <a:gd name="connsiteY1" fmla="*/ 0 h 5567081"/>
              <a:gd name="connsiteX2" fmla="*/ 4012903 w 4012903"/>
              <a:gd name="connsiteY2" fmla="*/ 4551061 h 5567081"/>
              <a:gd name="connsiteX3" fmla="*/ 2996883 w 4012903"/>
              <a:gd name="connsiteY3" fmla="*/ 5567081 h 5567081"/>
              <a:gd name="connsiteX4" fmla="*/ 0 w 4012903"/>
              <a:gd name="connsiteY4" fmla="*/ 5550001 h 5567081"/>
              <a:gd name="connsiteX5" fmla="*/ 5385 w 4012903"/>
              <a:gd name="connsiteY5" fmla="*/ 11387 h 5567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12903" h="5567081" fill="norm" stroke="1" extrusionOk="0">
                <a:moveTo>
                  <a:pt x="5385" y="11387"/>
                </a:moveTo>
                <a:lnTo>
                  <a:pt x="4012903" y="0"/>
                </a:lnTo>
                <a:lnTo>
                  <a:pt x="4012903" y="4551061"/>
                </a:lnTo>
                <a:cubicBezTo>
                  <a:pt x="4012903" y="5112193"/>
                  <a:pt x="3558015" y="5567081"/>
                  <a:pt x="2996883" y="5567081"/>
                </a:cubicBezTo>
                <a:lnTo>
                  <a:pt x="0" y="5550001"/>
                </a:lnTo>
                <a:cubicBezTo>
                  <a:pt x="0" y="3694307"/>
                  <a:pt x="5385" y="1867081"/>
                  <a:pt x="5385" y="1138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lIns="0" rIns="0"/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Рисунок 7"/>
          <p:cNvSpPr>
            <a:spLocks noGrp="1"/>
          </p:cNvSpPr>
          <p:nvPr>
            <p:ph type="pic" sz="quarter" idx="11"/>
          </p:nvPr>
        </p:nvSpPr>
        <p:spPr bwMode="auto">
          <a:xfrm>
            <a:off x="11563859" y="5544"/>
            <a:ext cx="8234700" cy="10435444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32481"/>
              <a:gd name="connsiteY0" fmla="*/ 0 h 10388036"/>
              <a:gd name="connsiteX1" fmla="*/ 8709658 w 12132481"/>
              <a:gd name="connsiteY1" fmla="*/ 12745 h 10388036"/>
              <a:gd name="connsiteX2" fmla="*/ 12132478 w 12132481"/>
              <a:gd name="connsiteY2" fmla="*/ 10388036 h 10388036"/>
              <a:gd name="connsiteX3" fmla="*/ 2436612 w 12132481"/>
              <a:gd name="connsiteY3" fmla="*/ 10353423 h 10388036"/>
              <a:gd name="connsiteX4" fmla="*/ 525713 w 12132481"/>
              <a:gd name="connsiteY4" fmla="*/ 9789562 h 10388036"/>
              <a:gd name="connsiteX5" fmla="*/ 38614 w 12132481"/>
              <a:gd name="connsiteY5" fmla="*/ 8795664 h 10388036"/>
              <a:gd name="connsiteX6" fmla="*/ 25987 w 12132481"/>
              <a:gd name="connsiteY6" fmla="*/ 7204711 h 10388036"/>
              <a:gd name="connsiteX7" fmla="*/ 19421 w 12132481"/>
              <a:gd name="connsiteY7" fmla="*/ 0 h 10388036"/>
              <a:gd name="connsiteX0" fmla="*/ 19421 w 12132481"/>
              <a:gd name="connsiteY0" fmla="*/ 0 h 10388036"/>
              <a:gd name="connsiteX1" fmla="*/ 10100408 w 12132481"/>
              <a:gd name="connsiteY1" fmla="*/ 31033 h 10388036"/>
              <a:gd name="connsiteX2" fmla="*/ 12132478 w 12132481"/>
              <a:gd name="connsiteY2" fmla="*/ 10388036 h 10388036"/>
              <a:gd name="connsiteX3" fmla="*/ 2436612 w 12132481"/>
              <a:gd name="connsiteY3" fmla="*/ 10353423 h 10388036"/>
              <a:gd name="connsiteX4" fmla="*/ 525713 w 12132481"/>
              <a:gd name="connsiteY4" fmla="*/ 9789562 h 10388036"/>
              <a:gd name="connsiteX5" fmla="*/ 38614 w 12132481"/>
              <a:gd name="connsiteY5" fmla="*/ 8795664 h 10388036"/>
              <a:gd name="connsiteX6" fmla="*/ 25987 w 12132481"/>
              <a:gd name="connsiteY6" fmla="*/ 7204711 h 10388036"/>
              <a:gd name="connsiteX7" fmla="*/ 19421 w 12132481"/>
              <a:gd name="connsiteY7" fmla="*/ 0 h 10388036"/>
              <a:gd name="connsiteX0" fmla="*/ 19421 w 10100408"/>
              <a:gd name="connsiteY0" fmla="*/ 0 h 10369748"/>
              <a:gd name="connsiteX1" fmla="*/ 10100408 w 10100408"/>
              <a:gd name="connsiteY1" fmla="*/ 31033 h 10369748"/>
              <a:gd name="connsiteX2" fmla="*/ 10068785 w 10100408"/>
              <a:gd name="connsiteY2" fmla="*/ 10369748 h 10369748"/>
              <a:gd name="connsiteX3" fmla="*/ 2436612 w 10100408"/>
              <a:gd name="connsiteY3" fmla="*/ 10353423 h 10369748"/>
              <a:gd name="connsiteX4" fmla="*/ 525713 w 10100408"/>
              <a:gd name="connsiteY4" fmla="*/ 9789562 h 10369748"/>
              <a:gd name="connsiteX5" fmla="*/ 38614 w 10100408"/>
              <a:gd name="connsiteY5" fmla="*/ 8795664 h 10369748"/>
              <a:gd name="connsiteX6" fmla="*/ 25987 w 10100408"/>
              <a:gd name="connsiteY6" fmla="*/ 7204711 h 10369748"/>
              <a:gd name="connsiteX7" fmla="*/ 19421 w 10100408"/>
              <a:gd name="connsiteY7" fmla="*/ 0 h 1036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00408" h="10369748" fill="norm" stroke="1" extrusionOk="0">
                <a:moveTo>
                  <a:pt x="19421" y="0"/>
                </a:moveTo>
                <a:lnTo>
                  <a:pt x="10100408" y="31033"/>
                </a:lnTo>
                <a:cubicBezTo>
                  <a:pt x="10097344" y="3485566"/>
                  <a:pt x="10071849" y="6915215"/>
                  <a:pt x="10068785" y="10369748"/>
                </a:cubicBezTo>
                <a:lnTo>
                  <a:pt x="2436612" y="10353423"/>
                </a:lnTo>
                <a:cubicBezTo>
                  <a:pt x="1353219" y="10361007"/>
                  <a:pt x="863858" y="10107061"/>
                  <a:pt x="525713" y="9789562"/>
                </a:cubicBezTo>
                <a:cubicBezTo>
                  <a:pt x="187568" y="9472063"/>
                  <a:pt x="121902" y="9226472"/>
                  <a:pt x="38614" y="8795664"/>
                </a:cubicBezTo>
                <a:cubicBezTo>
                  <a:pt x="-44674" y="8364856"/>
                  <a:pt x="33919" y="7439880"/>
                  <a:pt x="25987" y="7204711"/>
                </a:cubicBezTo>
                <a:cubicBezTo>
                  <a:pt x="18055" y="6969542"/>
                  <a:pt x="11378" y="2447544"/>
                  <a:pt x="1942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8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Мультимедиа 4"/>
          <p:cNvSpPr>
            <a:spLocks noGrp="1"/>
          </p:cNvSpPr>
          <p:nvPr>
            <p:ph type="media" sz="quarter" idx="10"/>
          </p:nvPr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47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auto">
          <a:xfrm>
            <a:off x="7628598" y="3056311"/>
            <a:ext cx="5358009" cy="5369084"/>
          </a:xfrm>
          <a:custGeom>
            <a:avLst/>
            <a:gdLst>
              <a:gd name="connsiteX0" fmla="*/ 1649675 w 3299350"/>
              <a:gd name="connsiteY0" fmla="*/ 0 h 3299352"/>
              <a:gd name="connsiteX1" fmla="*/ 3299350 w 3299350"/>
              <a:gd name="connsiteY1" fmla="*/ 1649676 h 3299352"/>
              <a:gd name="connsiteX2" fmla="*/ 1649675 w 3299350"/>
              <a:gd name="connsiteY2" fmla="*/ 3299352 h 3299352"/>
              <a:gd name="connsiteX3" fmla="*/ 0 w 3299350"/>
              <a:gd name="connsiteY3" fmla="*/ 1649676 h 3299352"/>
              <a:gd name="connsiteX4" fmla="*/ 1649675 w 3299350"/>
              <a:gd name="connsiteY4" fmla="*/ 0 h 3299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350" h="3299352" fill="norm" stroke="1" extrusionOk="0">
                <a:moveTo>
                  <a:pt x="1649675" y="0"/>
                </a:moveTo>
                <a:cubicBezTo>
                  <a:pt x="2560765" y="0"/>
                  <a:pt x="3299350" y="738585"/>
                  <a:pt x="3299350" y="1649676"/>
                </a:cubicBezTo>
                <a:cubicBezTo>
                  <a:pt x="3299350" y="2560767"/>
                  <a:pt x="2560765" y="3299352"/>
                  <a:pt x="1649675" y="3299352"/>
                </a:cubicBezTo>
                <a:cubicBezTo>
                  <a:pt x="738585" y="3299352"/>
                  <a:pt x="0" y="2560767"/>
                  <a:pt x="0" y="1649676"/>
                </a:cubicBezTo>
                <a:cubicBezTo>
                  <a:pt x="0" y="738585"/>
                  <a:pt x="738585" y="0"/>
                  <a:pt x="1649675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 sz="1950"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49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0"/>
          </p:nvPr>
        </p:nvSpPr>
        <p:spPr bwMode="auto">
          <a:xfrm>
            <a:off x="7034197" y="1043019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1"/>
          </p:nvPr>
        </p:nvSpPr>
        <p:spPr bwMode="auto">
          <a:xfrm>
            <a:off x="7034197" y="5822291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2"/>
          </p:nvPr>
        </p:nvSpPr>
        <p:spPr bwMode="auto">
          <a:xfrm>
            <a:off x="11087388" y="547014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3"/>
          </p:nvPr>
        </p:nvSpPr>
        <p:spPr bwMode="auto">
          <a:xfrm>
            <a:off x="11087388" y="5326286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4"/>
          </p:nvPr>
        </p:nvSpPr>
        <p:spPr bwMode="auto">
          <a:xfrm>
            <a:off x="15140584" y="1048410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5"/>
          </p:nvPr>
        </p:nvSpPr>
        <p:spPr bwMode="auto">
          <a:xfrm>
            <a:off x="15140584" y="5827681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51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4"/>
          </p:nvPr>
        </p:nvSpPr>
        <p:spPr bwMode="auto">
          <a:xfrm>
            <a:off x="2351167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5"/>
          </p:nvPr>
        </p:nvSpPr>
        <p:spPr bwMode="auto">
          <a:xfrm>
            <a:off x="6503109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 bwMode="auto">
          <a:xfrm>
            <a:off x="10655051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7"/>
          </p:nvPr>
        </p:nvSpPr>
        <p:spPr bwMode="auto">
          <a:xfrm>
            <a:off x="14806992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0"/>
          </p:nvPr>
        </p:nvSpPr>
        <p:spPr bwMode="auto">
          <a:xfrm>
            <a:off x="2351167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/>
          </p:nvPr>
        </p:nvSpPr>
        <p:spPr bwMode="auto">
          <a:xfrm>
            <a:off x="6503109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 bwMode="auto">
          <a:xfrm>
            <a:off x="10655051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3"/>
          </p:nvPr>
        </p:nvSpPr>
        <p:spPr bwMode="auto">
          <a:xfrm>
            <a:off x="14806992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53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5"/>
          <p:cNvSpPr/>
          <p:nvPr userDrawn="1"/>
        </p:nvSpPr>
        <p:spPr bwMode="auto">
          <a:xfrm flipV="1">
            <a:off x="10510956" y="0"/>
            <a:ext cx="9288351" cy="1116012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0"/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8"/>
          </p:nvPr>
        </p:nvSpPr>
        <p:spPr bwMode="auto">
          <a:xfrm>
            <a:off x="9158070" y="1012998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19"/>
          </p:nvPr>
        </p:nvSpPr>
        <p:spPr bwMode="auto">
          <a:xfrm>
            <a:off x="9158070" y="4238454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0"/>
          </p:nvPr>
        </p:nvSpPr>
        <p:spPr bwMode="auto">
          <a:xfrm>
            <a:off x="9158070" y="7528839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52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 bwMode="auto">
          <a:xfrm>
            <a:off x="7474406" y="50143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 bwMode="auto">
          <a:xfrm>
            <a:off x="2021924" y="2919463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 bwMode="auto">
          <a:xfrm>
            <a:off x="7478932" y="2919463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 bwMode="auto">
          <a:xfrm>
            <a:off x="12935941" y="2919463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 bwMode="auto">
          <a:xfrm>
            <a:off x="3143309" y="496548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 bwMode="auto">
          <a:xfrm>
            <a:off x="8621109" y="496548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 bwMode="auto">
          <a:xfrm>
            <a:off x="14057328" y="496548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 bwMode="auto">
          <a:xfrm>
            <a:off x="3143309" y="6949508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 bwMode="auto">
          <a:xfrm>
            <a:off x="8621109" y="6949508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9"/>
          </p:nvPr>
        </p:nvSpPr>
        <p:spPr bwMode="auto">
          <a:xfrm>
            <a:off x="14057328" y="6949508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" name="Picture Placeholder 58"/>
          <p:cNvSpPr>
            <a:spLocks noGrp="1"/>
          </p:cNvSpPr>
          <p:nvPr>
            <p:ph type="pic" sz="quarter" idx="20"/>
          </p:nvPr>
        </p:nvSpPr>
        <p:spPr bwMode="auto">
          <a:xfrm>
            <a:off x="3143309" y="8933530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" name="Picture Placeholder 59"/>
          <p:cNvSpPr>
            <a:spLocks noGrp="1"/>
          </p:cNvSpPr>
          <p:nvPr>
            <p:ph type="pic" sz="quarter" idx="21"/>
          </p:nvPr>
        </p:nvSpPr>
        <p:spPr bwMode="auto">
          <a:xfrm>
            <a:off x="8621109" y="8933530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" name="Picture Placeholder 60"/>
          <p:cNvSpPr>
            <a:spLocks noGrp="1"/>
          </p:cNvSpPr>
          <p:nvPr>
            <p:ph type="pic" sz="quarter" idx="22"/>
          </p:nvPr>
        </p:nvSpPr>
        <p:spPr bwMode="auto">
          <a:xfrm>
            <a:off x="14057328" y="8933530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Picture Placeholder 6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2227421" y="496006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7486611" y="496006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 hasCustomPrompt="1"/>
          </p:nvPr>
        </p:nvSpPr>
        <p:spPr bwMode="auto">
          <a:xfrm>
            <a:off x="12745800" y="496006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2227426" y="5738272"/>
            <a:ext cx="10085268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12745800" y="5738272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8770917" y="1860021"/>
            <a:ext cx="4732385" cy="5084057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3434832" y="1860021"/>
            <a:ext cx="4732385" cy="5084057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14107005" y="1860021"/>
            <a:ext cx="4732385" cy="5084057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59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6063536" cy="558006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 bwMode="auto">
          <a:xfrm>
            <a:off x="0" y="5580062"/>
            <a:ext cx="6063536" cy="558006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 bwMode="auto">
          <a:xfrm>
            <a:off x="3031768" y="2790031"/>
            <a:ext cx="6063536" cy="5580062"/>
          </a:xfrm>
          <a:prstGeom prst="rect">
            <a:avLst/>
          </a:prstGeom>
          <a:solidFill>
            <a:schemeClr val="accent4"/>
          </a:solidFill>
          <a:effectLst>
            <a:outerShdw blurRad="1244600" dist="787400" dir="5400000" algn="t" rotWithShape="0">
              <a:srgbClr val="002060">
                <a:alpha val="2000"/>
              </a:srgbClr>
            </a:outerShdw>
          </a:effectLst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0_Custom Layout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1"/>
          </p:nvPr>
        </p:nvSpPr>
        <p:spPr bwMode="auto">
          <a:xfrm>
            <a:off x="4944875" y="0"/>
            <a:ext cx="4954775" cy="5559145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 bwMode="auto">
          <a:xfrm>
            <a:off x="4944875" y="5580062"/>
            <a:ext cx="4944875" cy="5580062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3"/>
          </p:nvPr>
        </p:nvSpPr>
        <p:spPr bwMode="auto">
          <a:xfrm>
            <a:off x="9909552" y="-10478"/>
            <a:ext cx="4925074" cy="5569584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 bwMode="auto">
          <a:xfrm>
            <a:off x="14854424" y="5590541"/>
            <a:ext cx="4944875" cy="5569584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2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auto">
          <a:xfrm>
            <a:off x="0" y="-22774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 bwMode="auto">
          <a:xfrm>
            <a:off x="0" y="5580068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 bwMode="auto">
          <a:xfrm>
            <a:off x="6612971" y="5580068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 bwMode="auto">
          <a:xfrm>
            <a:off x="13239689" y="-22774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/>
          </p:nvPr>
        </p:nvSpPr>
        <p:spPr bwMode="auto">
          <a:xfrm>
            <a:off x="13239689" y="5580068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3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 bwMode="auto">
          <a:xfrm>
            <a:off x="14854424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 bwMode="auto">
          <a:xfrm>
            <a:off x="9899650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 bwMode="auto">
          <a:xfrm>
            <a:off x="4954775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5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" name="Picture Placeholder 25"/>
          <p:cNvSpPr>
            <a:spLocks noGrp="1"/>
          </p:cNvSpPr>
          <p:nvPr>
            <p:ph type="pic" sz="quarter" idx="16"/>
          </p:nvPr>
        </p:nvSpPr>
        <p:spPr bwMode="auto">
          <a:xfrm>
            <a:off x="14950946" y="-4154047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/>
          </p:nvPr>
        </p:nvSpPr>
        <p:spPr bwMode="auto">
          <a:xfrm>
            <a:off x="5107395" y="-3410038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 bwMode="auto">
          <a:xfrm>
            <a:off x="185619" y="7006078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 bwMode="auto">
          <a:xfrm>
            <a:off x="5107395" y="5146058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4"/>
          </p:nvPr>
        </p:nvSpPr>
        <p:spPr bwMode="auto">
          <a:xfrm>
            <a:off x="10029170" y="-2294026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5"/>
          </p:nvPr>
        </p:nvSpPr>
        <p:spPr bwMode="auto">
          <a:xfrm>
            <a:off x="10029170" y="6262070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7"/>
          </p:nvPr>
        </p:nvSpPr>
        <p:spPr bwMode="auto">
          <a:xfrm>
            <a:off x="14950946" y="4402049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 bwMode="auto">
          <a:xfrm>
            <a:off x="185619" y="-1550017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6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grpSp>
        <p:nvGrpSpPr>
          <p:cNvPr id="3" name="Graphic 5"/>
          <p:cNvGrpSpPr/>
          <p:nvPr userDrawn="1"/>
        </p:nvGrpSpPr>
        <p:grpSpPr bwMode="auto">
          <a:xfrm>
            <a:off x="15385500" y="2415128"/>
            <a:ext cx="3451120" cy="7065487"/>
            <a:chOff x="2467676" y="1835148"/>
            <a:chExt cx="1560218" cy="3187699"/>
          </a:xfrm>
          <a:gradFill>
            <a:gsLst>
              <a:gs pos="0">
                <a:srgbClr val="67696F"/>
              </a:gs>
              <a:gs pos="100000">
                <a:srgbClr val="48494B"/>
              </a:gs>
            </a:gsLst>
            <a:lin ang="2700000" scaled="0"/>
          </a:gradFill>
        </p:grpSpPr>
        <p:sp>
          <p:nvSpPr>
            <p:cNvPr id="4" name="Freeform 16"/>
            <p:cNvSpPr/>
            <p:nvPr/>
          </p:nvSpPr>
          <p:spPr bwMode="auto"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 fill="norm" stroke="1" extrusionOk="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5" name="Freeform 17"/>
            <p:cNvSpPr/>
            <p:nvPr/>
          </p:nvSpPr>
          <p:spPr bwMode="auto">
            <a:xfrm>
              <a:off x="2564260" y="1932016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 fill="norm" stroke="1" extrusionOk="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grpFill/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</p:grpSp>
      <p:sp>
        <p:nvSpPr>
          <p:cNvPr id="6" name="Freeform 16"/>
          <p:cNvSpPr/>
          <p:nvPr userDrawn="1"/>
        </p:nvSpPr>
        <p:spPr bwMode="auto">
          <a:xfrm>
            <a:off x="11302952" y="16795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11523579" y="18938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Рисунок 8"/>
          <p:cNvSpPr>
            <a:spLocks noGrp="1"/>
          </p:cNvSpPr>
          <p:nvPr>
            <p:ph type="pic" sz="quarter" idx="11"/>
          </p:nvPr>
        </p:nvSpPr>
        <p:spPr bwMode="auto">
          <a:xfrm>
            <a:off x="15615949" y="262941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7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grpSp>
        <p:nvGrpSpPr>
          <p:cNvPr id="3" name="Group 46"/>
          <p:cNvGrpSpPr/>
          <p:nvPr userDrawn="1"/>
        </p:nvGrpSpPr>
        <p:grpSpPr bwMode="auto">
          <a:xfrm>
            <a:off x="10135714" y="2327985"/>
            <a:ext cx="7401341" cy="4558908"/>
            <a:chOff x="4902604" y="891789"/>
            <a:chExt cx="5245287" cy="3224206"/>
          </a:xfrm>
        </p:grpSpPr>
        <p:sp>
          <p:nvSpPr>
            <p:cNvPr id="4" name="Freeform 33"/>
            <p:cNvSpPr/>
            <p:nvPr/>
          </p:nvSpPr>
          <p:spPr bwMode="auto">
            <a:xfrm>
              <a:off x="5285506" y="891789"/>
              <a:ext cx="4499104" cy="3052191"/>
            </a:xfrm>
            <a:custGeom>
              <a:avLst/>
              <a:gdLst>
                <a:gd name="connsiteX0" fmla="*/ 4499105 w 4499104"/>
                <a:gd name="connsiteY0" fmla="*/ 3052191 h 3052191"/>
                <a:gd name="connsiteX1" fmla="*/ 0 w 4499104"/>
                <a:gd name="connsiteY1" fmla="*/ 3052191 h 3052191"/>
                <a:gd name="connsiteX2" fmla="*/ 0 w 4499104"/>
                <a:gd name="connsiteY2" fmla="*/ 118829 h 3052191"/>
                <a:gd name="connsiteX3" fmla="*/ 117743 w 4499104"/>
                <a:gd name="connsiteY3" fmla="*/ 0 h 3052191"/>
                <a:gd name="connsiteX4" fmla="*/ 4382320 w 4499104"/>
                <a:gd name="connsiteY4" fmla="*/ 0 h 3052191"/>
                <a:gd name="connsiteX5" fmla="*/ 4499105 w 4499104"/>
                <a:gd name="connsiteY5" fmla="*/ 118829 h 305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99104" h="3052191" fill="norm" stroke="1" extrusionOk="0">
                  <a:moveTo>
                    <a:pt x="4499105" y="3052191"/>
                  </a:moveTo>
                  <a:lnTo>
                    <a:pt x="0" y="3052191"/>
                  </a:lnTo>
                  <a:lnTo>
                    <a:pt x="0" y="118829"/>
                  </a:lnTo>
                  <a:cubicBezTo>
                    <a:pt x="-2" y="53574"/>
                    <a:pt x="52561" y="526"/>
                    <a:pt x="117743" y="0"/>
                  </a:cubicBezTo>
                  <a:lnTo>
                    <a:pt x="4382320" y="0"/>
                  </a:lnTo>
                  <a:cubicBezTo>
                    <a:pt x="4447126" y="1047"/>
                    <a:pt x="4499105" y="53943"/>
                    <a:pt x="4499105" y="118829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47798" cap="flat">
              <a:noFill/>
              <a:prstDash val="solid"/>
              <a:miter/>
            </a:ln>
            <a:effectLst>
              <a:outerShdw blurRad="965200" dist="431800" dir="5400000" algn="t" rotWithShape="0">
                <a:prstClr val="black">
                  <a:alpha val="9000"/>
                </a:prstClr>
              </a:outerShdw>
            </a:effectLst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5" name="Freeform 34"/>
            <p:cNvSpPr/>
            <p:nvPr/>
          </p:nvSpPr>
          <p:spPr bwMode="auto">
            <a:xfrm>
              <a:off x="5388891" y="1079616"/>
              <a:ext cx="4292816" cy="2703848"/>
            </a:xfrm>
            <a:custGeom>
              <a:avLst/>
              <a:gdLst>
                <a:gd name="connsiteX0" fmla="*/ 0 w 4292816"/>
                <a:gd name="connsiteY0" fmla="*/ 0 h 2703848"/>
                <a:gd name="connsiteX1" fmla="*/ 4292816 w 4292816"/>
                <a:gd name="connsiteY1" fmla="*/ 0 h 2703848"/>
                <a:gd name="connsiteX2" fmla="*/ 4292816 w 4292816"/>
                <a:gd name="connsiteY2" fmla="*/ 2703849 h 2703848"/>
                <a:gd name="connsiteX3" fmla="*/ 0 w 4292816"/>
                <a:gd name="connsiteY3" fmla="*/ 2703849 h 27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2816" h="2703848" fill="norm" stroke="1" extrusionOk="0">
                  <a:moveTo>
                    <a:pt x="0" y="0"/>
                  </a:moveTo>
                  <a:lnTo>
                    <a:pt x="4292816" y="0"/>
                  </a:lnTo>
                  <a:lnTo>
                    <a:pt x="4292816" y="2703849"/>
                  </a:lnTo>
                  <a:lnTo>
                    <a:pt x="0" y="2703849"/>
                  </a:lnTo>
                  <a:close/>
                </a:path>
              </a:pathLst>
            </a:custGeom>
            <a:solidFill>
              <a:srgbClr val="F2F2F2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  <p:sp>
          <p:nvSpPr>
            <p:cNvPr id="6" name="Freeform 35"/>
            <p:cNvSpPr/>
            <p:nvPr/>
          </p:nvSpPr>
          <p:spPr bwMode="auto">
            <a:xfrm>
              <a:off x="4902604" y="3973208"/>
              <a:ext cx="5245286" cy="142787"/>
            </a:xfrm>
            <a:custGeom>
              <a:avLst/>
              <a:gdLst>
                <a:gd name="connsiteX0" fmla="*/ 5245286 w 5245286"/>
                <a:gd name="connsiteY0" fmla="*/ 0 h 142787"/>
                <a:gd name="connsiteX1" fmla="*/ 5245286 w 5245286"/>
                <a:gd name="connsiteY1" fmla="*/ 11021 h 142787"/>
                <a:gd name="connsiteX2" fmla="*/ 5206518 w 5245286"/>
                <a:gd name="connsiteY2" fmla="*/ 77143 h 142787"/>
                <a:gd name="connsiteX3" fmla="*/ 5034211 w 5245286"/>
                <a:gd name="connsiteY3" fmla="*/ 142787 h 142787"/>
                <a:gd name="connsiteX4" fmla="*/ 211075 w 5245286"/>
                <a:gd name="connsiteY4" fmla="*/ 142787 h 142787"/>
                <a:gd name="connsiteX5" fmla="*/ 38290 w 5245286"/>
                <a:gd name="connsiteY5" fmla="*/ 77143 h 142787"/>
                <a:gd name="connsiteX6" fmla="*/ 0 w 5245286"/>
                <a:gd name="connsiteY6" fmla="*/ 11021 h 142787"/>
                <a:gd name="connsiteX7" fmla="*/ 0 w 5245286"/>
                <a:gd name="connsiteY7" fmla="*/ 0 h 14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5286" h="142787" fill="norm" stroke="1" extrusionOk="0">
                  <a:moveTo>
                    <a:pt x="5245286" y="0"/>
                  </a:moveTo>
                  <a:lnTo>
                    <a:pt x="5245286" y="11021"/>
                  </a:lnTo>
                  <a:cubicBezTo>
                    <a:pt x="5242702" y="37700"/>
                    <a:pt x="5228534" y="61892"/>
                    <a:pt x="5206518" y="77143"/>
                  </a:cubicBezTo>
                  <a:cubicBezTo>
                    <a:pt x="5157028" y="115979"/>
                    <a:pt x="5096960" y="138868"/>
                    <a:pt x="5034211" y="142787"/>
                  </a:cubicBezTo>
                  <a:lnTo>
                    <a:pt x="211075" y="142787"/>
                  </a:lnTo>
                  <a:cubicBezTo>
                    <a:pt x="148200" y="138786"/>
                    <a:pt x="87988" y="115907"/>
                    <a:pt x="38290" y="77143"/>
                  </a:cubicBezTo>
                  <a:cubicBezTo>
                    <a:pt x="16552" y="61705"/>
                    <a:pt x="2581" y="37575"/>
                    <a:pt x="0" y="1102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7" name="Freeform 36"/>
            <p:cNvSpPr/>
            <p:nvPr/>
          </p:nvSpPr>
          <p:spPr bwMode="auto">
            <a:xfrm>
              <a:off x="4902605" y="3943980"/>
              <a:ext cx="5245286" cy="106371"/>
            </a:xfrm>
            <a:custGeom>
              <a:avLst/>
              <a:gdLst>
                <a:gd name="connsiteX0" fmla="*/ 5245286 w 5245286"/>
                <a:gd name="connsiteY0" fmla="*/ 20124 h 106371"/>
                <a:gd name="connsiteX1" fmla="*/ 5245286 w 5245286"/>
                <a:gd name="connsiteY1" fmla="*/ 40249 h 106371"/>
                <a:gd name="connsiteX2" fmla="*/ 5206518 w 5245286"/>
                <a:gd name="connsiteY2" fmla="*/ 106371 h 106371"/>
                <a:gd name="connsiteX3" fmla="*/ 38290 w 5245286"/>
                <a:gd name="connsiteY3" fmla="*/ 106371 h 106371"/>
                <a:gd name="connsiteX4" fmla="*/ 0 w 5245286"/>
                <a:gd name="connsiteY4" fmla="*/ 40249 h 106371"/>
                <a:gd name="connsiteX5" fmla="*/ 0 w 5245286"/>
                <a:gd name="connsiteY5" fmla="*/ 20124 h 106371"/>
                <a:gd name="connsiteX6" fmla="*/ 20102 w 5245286"/>
                <a:gd name="connsiteY6" fmla="*/ 0 h 106371"/>
                <a:gd name="connsiteX7" fmla="*/ 5225184 w 5245286"/>
                <a:gd name="connsiteY7" fmla="*/ 0 h 106371"/>
                <a:gd name="connsiteX8" fmla="*/ 5245286 w 5245286"/>
                <a:gd name="connsiteY8" fmla="*/ 20124 h 10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45286" h="106371" fill="norm" stroke="1" extrusionOk="0">
                  <a:moveTo>
                    <a:pt x="5245286" y="20124"/>
                  </a:moveTo>
                  <a:lnTo>
                    <a:pt x="5245286" y="40249"/>
                  </a:lnTo>
                  <a:cubicBezTo>
                    <a:pt x="5242702" y="66928"/>
                    <a:pt x="5228534" y="91120"/>
                    <a:pt x="5206518" y="106371"/>
                  </a:cubicBezTo>
                  <a:lnTo>
                    <a:pt x="38290" y="106371"/>
                  </a:lnTo>
                  <a:cubicBezTo>
                    <a:pt x="16552" y="90933"/>
                    <a:pt x="2581" y="66803"/>
                    <a:pt x="0" y="40249"/>
                  </a:cubicBezTo>
                  <a:lnTo>
                    <a:pt x="0" y="20124"/>
                  </a:lnTo>
                  <a:cubicBezTo>
                    <a:pt x="0" y="9008"/>
                    <a:pt x="9000" y="0"/>
                    <a:pt x="20102" y="0"/>
                  </a:cubicBezTo>
                  <a:lnTo>
                    <a:pt x="5225184" y="0"/>
                  </a:lnTo>
                  <a:cubicBezTo>
                    <a:pt x="5236288" y="0"/>
                    <a:pt x="5245286" y="9008"/>
                    <a:pt x="5245286" y="20124"/>
                  </a:cubicBezTo>
                  <a:close/>
                </a:path>
              </a:pathLst>
            </a:custGeom>
            <a:solidFill>
              <a:srgbClr val="ECECEC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8" name="Freeform 37"/>
            <p:cNvSpPr/>
            <p:nvPr/>
          </p:nvSpPr>
          <p:spPr bwMode="auto">
            <a:xfrm>
              <a:off x="7145891" y="3945085"/>
              <a:ext cx="777292" cy="51269"/>
            </a:xfrm>
            <a:custGeom>
              <a:avLst/>
              <a:gdLst>
                <a:gd name="connsiteX0" fmla="*/ 478628 w 777292"/>
                <a:gd name="connsiteY0" fmla="*/ 0 h 51269"/>
                <a:gd name="connsiteX1" fmla="*/ 0 w 777292"/>
                <a:gd name="connsiteY1" fmla="*/ 0 h 51269"/>
                <a:gd name="connsiteX2" fmla="*/ 55999 w 777292"/>
                <a:gd name="connsiteY2" fmla="*/ 51269 h 51269"/>
                <a:gd name="connsiteX3" fmla="*/ 721771 w 777292"/>
                <a:gd name="connsiteY3" fmla="*/ 51269 h 51269"/>
                <a:gd name="connsiteX4" fmla="*/ 777292 w 777292"/>
                <a:gd name="connsiteY4" fmla="*/ 0 h 5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292" h="51269" fill="norm" stroke="1" extrusionOk="0">
                  <a:moveTo>
                    <a:pt x="478628" y="0"/>
                  </a:moveTo>
                  <a:lnTo>
                    <a:pt x="0" y="0"/>
                  </a:lnTo>
                  <a:cubicBezTo>
                    <a:pt x="2494" y="29075"/>
                    <a:pt x="26846" y="51375"/>
                    <a:pt x="55999" y="51269"/>
                  </a:cubicBezTo>
                  <a:lnTo>
                    <a:pt x="721771" y="51269"/>
                  </a:lnTo>
                  <a:cubicBezTo>
                    <a:pt x="750738" y="51125"/>
                    <a:pt x="774818" y="28893"/>
                    <a:pt x="777292" y="0"/>
                  </a:cubicBez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9" name="Freeform 40"/>
            <p:cNvSpPr/>
            <p:nvPr/>
          </p:nvSpPr>
          <p:spPr bwMode="auto">
            <a:xfrm>
              <a:off x="7519743" y="955995"/>
              <a:ext cx="63178" cy="63247"/>
            </a:xfrm>
            <a:custGeom>
              <a:avLst/>
              <a:gdLst>
                <a:gd name="connsiteX0" fmla="*/ 63179 w 63178"/>
                <a:gd name="connsiteY0" fmla="*/ 31624 h 63247"/>
                <a:gd name="connsiteX1" fmla="*/ 31589 w 63178"/>
                <a:gd name="connsiteY1" fmla="*/ 63248 h 63247"/>
                <a:gd name="connsiteX2" fmla="*/ 0 w 63178"/>
                <a:gd name="connsiteY2" fmla="*/ 31624 h 63247"/>
                <a:gd name="connsiteX3" fmla="*/ 31589 w 63178"/>
                <a:gd name="connsiteY3" fmla="*/ 0 h 63247"/>
                <a:gd name="connsiteX4" fmla="*/ 63179 w 63178"/>
                <a:gd name="connsiteY4" fmla="*/ 31624 h 6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78" h="63247" fill="norm" stroke="1" extrusionOk="0">
                  <a:moveTo>
                    <a:pt x="63179" y="31624"/>
                  </a:moveTo>
                  <a:cubicBezTo>
                    <a:pt x="63179" y="49089"/>
                    <a:pt x="49035" y="63248"/>
                    <a:pt x="31589" y="63248"/>
                  </a:cubicBezTo>
                  <a:cubicBezTo>
                    <a:pt x="14143" y="63248"/>
                    <a:pt x="0" y="49089"/>
                    <a:pt x="0" y="31624"/>
                  </a:cubicBezTo>
                  <a:cubicBezTo>
                    <a:pt x="0" y="14158"/>
                    <a:pt x="14143" y="0"/>
                    <a:pt x="31589" y="0"/>
                  </a:cubicBezTo>
                  <a:cubicBezTo>
                    <a:pt x="48930" y="257"/>
                    <a:pt x="62920" y="14266"/>
                    <a:pt x="63179" y="31624"/>
                  </a:cubicBezTo>
                  <a:close/>
                </a:path>
              </a:pathLst>
            </a:custGeom>
            <a:solidFill>
              <a:srgbClr val="FFFFFF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</p:grpSp>
      <p:sp>
        <p:nvSpPr>
          <p:cNvPr id="10" name="Picture Placeholder 36"/>
          <p:cNvSpPr>
            <a:spLocks noGrp="1"/>
          </p:cNvSpPr>
          <p:nvPr>
            <p:ph type="pic" sz="quarter" idx="12" hasCustomPrompt="1"/>
          </p:nvPr>
        </p:nvSpPr>
        <p:spPr bwMode="auto">
          <a:xfrm>
            <a:off x="10821890" y="2593572"/>
            <a:ext cx="6057363" cy="3823142"/>
          </a:xfrm>
          <a:custGeom>
            <a:avLst/>
            <a:gdLst>
              <a:gd name="connsiteX0" fmla="*/ 0 w 3729998"/>
              <a:gd name="connsiteY0" fmla="*/ 0 h 2349356"/>
              <a:gd name="connsiteX1" fmla="*/ 3729998 w 3729998"/>
              <a:gd name="connsiteY1" fmla="*/ 0 h 2349356"/>
              <a:gd name="connsiteX2" fmla="*/ 3729998 w 3729998"/>
              <a:gd name="connsiteY2" fmla="*/ 2349356 h 2349356"/>
              <a:gd name="connsiteX3" fmla="*/ 0 w 3729998"/>
              <a:gd name="connsiteY3" fmla="*/ 2349356 h 2349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9998" h="2349356" fill="norm" stroke="1" extrusionOk="0">
                <a:moveTo>
                  <a:pt x="0" y="0"/>
                </a:moveTo>
                <a:lnTo>
                  <a:pt x="3729998" y="0"/>
                </a:lnTo>
                <a:lnTo>
                  <a:pt x="3729998" y="2349356"/>
                </a:lnTo>
                <a:lnTo>
                  <a:pt x="0" y="2349356"/>
                </a:lnTo>
                <a:close/>
              </a:path>
            </a:pathLst>
          </a:custGeom>
          <a:solidFill>
            <a:schemeClr val="accent6"/>
          </a:solidFill>
          <a:effectLst>
            <a:innerShdw blurRad="127000">
              <a:prstClr val="black">
                <a:alpha val="30000"/>
              </a:prstClr>
            </a:innerShdw>
          </a:effectLst>
        </p:spPr>
        <p:txBody>
          <a:bodyPr wrap="square">
            <a:noAutofit/>
          </a:bodyPr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>
                <a:noFill/>
              </a:defRPr>
            </a:lvl1pPr>
          </a:lstStyle>
          <a:p>
            <a:pPr>
              <a:defRPr/>
            </a:pPr>
            <a:r>
              <a:rPr lang="ru-RU"/>
              <a:t>Вставить изображение</a:t>
            </a:r>
            <a:endParaRPr lang="en-US"/>
          </a:p>
        </p:txBody>
      </p:sp>
      <p:grpSp>
        <p:nvGrpSpPr>
          <p:cNvPr id="11" name="Group 46"/>
          <p:cNvGrpSpPr/>
          <p:nvPr userDrawn="1"/>
        </p:nvGrpSpPr>
        <p:grpSpPr bwMode="auto">
          <a:xfrm>
            <a:off x="2262613" y="5286338"/>
            <a:ext cx="7401341" cy="4558908"/>
            <a:chOff x="4902604" y="891789"/>
            <a:chExt cx="5245287" cy="3224206"/>
          </a:xfrm>
        </p:grpSpPr>
        <p:sp>
          <p:nvSpPr>
            <p:cNvPr id="12" name="Freeform 33"/>
            <p:cNvSpPr/>
            <p:nvPr/>
          </p:nvSpPr>
          <p:spPr bwMode="auto">
            <a:xfrm>
              <a:off x="5285506" y="891789"/>
              <a:ext cx="4499104" cy="3052191"/>
            </a:xfrm>
            <a:custGeom>
              <a:avLst/>
              <a:gdLst>
                <a:gd name="connsiteX0" fmla="*/ 4499105 w 4499104"/>
                <a:gd name="connsiteY0" fmla="*/ 3052191 h 3052191"/>
                <a:gd name="connsiteX1" fmla="*/ 0 w 4499104"/>
                <a:gd name="connsiteY1" fmla="*/ 3052191 h 3052191"/>
                <a:gd name="connsiteX2" fmla="*/ 0 w 4499104"/>
                <a:gd name="connsiteY2" fmla="*/ 118829 h 3052191"/>
                <a:gd name="connsiteX3" fmla="*/ 117743 w 4499104"/>
                <a:gd name="connsiteY3" fmla="*/ 0 h 3052191"/>
                <a:gd name="connsiteX4" fmla="*/ 4382320 w 4499104"/>
                <a:gd name="connsiteY4" fmla="*/ 0 h 3052191"/>
                <a:gd name="connsiteX5" fmla="*/ 4499105 w 4499104"/>
                <a:gd name="connsiteY5" fmla="*/ 118829 h 305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99104" h="3052191" fill="norm" stroke="1" extrusionOk="0">
                  <a:moveTo>
                    <a:pt x="4499105" y="3052191"/>
                  </a:moveTo>
                  <a:lnTo>
                    <a:pt x="0" y="3052191"/>
                  </a:lnTo>
                  <a:lnTo>
                    <a:pt x="0" y="118829"/>
                  </a:lnTo>
                  <a:cubicBezTo>
                    <a:pt x="-2" y="53574"/>
                    <a:pt x="52561" y="526"/>
                    <a:pt x="117743" y="0"/>
                  </a:cubicBezTo>
                  <a:lnTo>
                    <a:pt x="4382320" y="0"/>
                  </a:lnTo>
                  <a:cubicBezTo>
                    <a:pt x="4447126" y="1047"/>
                    <a:pt x="4499105" y="53943"/>
                    <a:pt x="4499105" y="118829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47798" cap="flat">
              <a:noFill/>
              <a:prstDash val="solid"/>
              <a:miter/>
            </a:ln>
            <a:effectLst>
              <a:outerShdw blurRad="965200" dist="431800" dir="5400000" algn="t" rotWithShape="0">
                <a:prstClr val="black">
                  <a:alpha val="9000"/>
                </a:prstClr>
              </a:outerShdw>
            </a:effectLst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3" name="Freeform 34"/>
            <p:cNvSpPr/>
            <p:nvPr/>
          </p:nvSpPr>
          <p:spPr bwMode="auto">
            <a:xfrm>
              <a:off x="5388891" y="1079616"/>
              <a:ext cx="4292816" cy="2703848"/>
            </a:xfrm>
            <a:custGeom>
              <a:avLst/>
              <a:gdLst>
                <a:gd name="connsiteX0" fmla="*/ 0 w 4292816"/>
                <a:gd name="connsiteY0" fmla="*/ 0 h 2703848"/>
                <a:gd name="connsiteX1" fmla="*/ 4292816 w 4292816"/>
                <a:gd name="connsiteY1" fmla="*/ 0 h 2703848"/>
                <a:gd name="connsiteX2" fmla="*/ 4292816 w 4292816"/>
                <a:gd name="connsiteY2" fmla="*/ 2703849 h 2703848"/>
                <a:gd name="connsiteX3" fmla="*/ 0 w 4292816"/>
                <a:gd name="connsiteY3" fmla="*/ 2703849 h 27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2816" h="2703848" fill="norm" stroke="1" extrusionOk="0">
                  <a:moveTo>
                    <a:pt x="0" y="0"/>
                  </a:moveTo>
                  <a:lnTo>
                    <a:pt x="4292816" y="0"/>
                  </a:lnTo>
                  <a:lnTo>
                    <a:pt x="4292816" y="2703849"/>
                  </a:lnTo>
                  <a:lnTo>
                    <a:pt x="0" y="2703849"/>
                  </a:lnTo>
                  <a:close/>
                </a:path>
              </a:pathLst>
            </a:custGeom>
            <a:solidFill>
              <a:srgbClr val="F2F2F2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  <p:sp>
          <p:nvSpPr>
            <p:cNvPr id="14" name="Freeform 35"/>
            <p:cNvSpPr/>
            <p:nvPr/>
          </p:nvSpPr>
          <p:spPr bwMode="auto">
            <a:xfrm>
              <a:off x="4902604" y="3973208"/>
              <a:ext cx="5245286" cy="142787"/>
            </a:xfrm>
            <a:custGeom>
              <a:avLst/>
              <a:gdLst>
                <a:gd name="connsiteX0" fmla="*/ 5245286 w 5245286"/>
                <a:gd name="connsiteY0" fmla="*/ 0 h 142787"/>
                <a:gd name="connsiteX1" fmla="*/ 5245286 w 5245286"/>
                <a:gd name="connsiteY1" fmla="*/ 11021 h 142787"/>
                <a:gd name="connsiteX2" fmla="*/ 5206518 w 5245286"/>
                <a:gd name="connsiteY2" fmla="*/ 77143 h 142787"/>
                <a:gd name="connsiteX3" fmla="*/ 5034211 w 5245286"/>
                <a:gd name="connsiteY3" fmla="*/ 142787 h 142787"/>
                <a:gd name="connsiteX4" fmla="*/ 211075 w 5245286"/>
                <a:gd name="connsiteY4" fmla="*/ 142787 h 142787"/>
                <a:gd name="connsiteX5" fmla="*/ 38290 w 5245286"/>
                <a:gd name="connsiteY5" fmla="*/ 77143 h 142787"/>
                <a:gd name="connsiteX6" fmla="*/ 0 w 5245286"/>
                <a:gd name="connsiteY6" fmla="*/ 11021 h 142787"/>
                <a:gd name="connsiteX7" fmla="*/ 0 w 5245286"/>
                <a:gd name="connsiteY7" fmla="*/ 0 h 14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5286" h="142787" fill="norm" stroke="1" extrusionOk="0">
                  <a:moveTo>
                    <a:pt x="5245286" y="0"/>
                  </a:moveTo>
                  <a:lnTo>
                    <a:pt x="5245286" y="11021"/>
                  </a:lnTo>
                  <a:cubicBezTo>
                    <a:pt x="5242702" y="37700"/>
                    <a:pt x="5228534" y="61892"/>
                    <a:pt x="5206518" y="77143"/>
                  </a:cubicBezTo>
                  <a:cubicBezTo>
                    <a:pt x="5157028" y="115979"/>
                    <a:pt x="5096960" y="138868"/>
                    <a:pt x="5034211" y="142787"/>
                  </a:cubicBezTo>
                  <a:lnTo>
                    <a:pt x="211075" y="142787"/>
                  </a:lnTo>
                  <a:cubicBezTo>
                    <a:pt x="148200" y="138786"/>
                    <a:pt x="87988" y="115907"/>
                    <a:pt x="38290" y="77143"/>
                  </a:cubicBezTo>
                  <a:cubicBezTo>
                    <a:pt x="16552" y="61705"/>
                    <a:pt x="2581" y="37575"/>
                    <a:pt x="0" y="1102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5" name="Freeform 36"/>
            <p:cNvSpPr/>
            <p:nvPr/>
          </p:nvSpPr>
          <p:spPr bwMode="auto">
            <a:xfrm>
              <a:off x="4902605" y="3943980"/>
              <a:ext cx="5245286" cy="106371"/>
            </a:xfrm>
            <a:custGeom>
              <a:avLst/>
              <a:gdLst>
                <a:gd name="connsiteX0" fmla="*/ 5245286 w 5245286"/>
                <a:gd name="connsiteY0" fmla="*/ 20124 h 106371"/>
                <a:gd name="connsiteX1" fmla="*/ 5245286 w 5245286"/>
                <a:gd name="connsiteY1" fmla="*/ 40249 h 106371"/>
                <a:gd name="connsiteX2" fmla="*/ 5206518 w 5245286"/>
                <a:gd name="connsiteY2" fmla="*/ 106371 h 106371"/>
                <a:gd name="connsiteX3" fmla="*/ 38290 w 5245286"/>
                <a:gd name="connsiteY3" fmla="*/ 106371 h 106371"/>
                <a:gd name="connsiteX4" fmla="*/ 0 w 5245286"/>
                <a:gd name="connsiteY4" fmla="*/ 40249 h 106371"/>
                <a:gd name="connsiteX5" fmla="*/ 0 w 5245286"/>
                <a:gd name="connsiteY5" fmla="*/ 20124 h 106371"/>
                <a:gd name="connsiteX6" fmla="*/ 20102 w 5245286"/>
                <a:gd name="connsiteY6" fmla="*/ 0 h 106371"/>
                <a:gd name="connsiteX7" fmla="*/ 5225184 w 5245286"/>
                <a:gd name="connsiteY7" fmla="*/ 0 h 106371"/>
                <a:gd name="connsiteX8" fmla="*/ 5245286 w 5245286"/>
                <a:gd name="connsiteY8" fmla="*/ 20124 h 10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45286" h="106371" fill="norm" stroke="1" extrusionOk="0">
                  <a:moveTo>
                    <a:pt x="5245286" y="20124"/>
                  </a:moveTo>
                  <a:lnTo>
                    <a:pt x="5245286" y="40249"/>
                  </a:lnTo>
                  <a:cubicBezTo>
                    <a:pt x="5242702" y="66928"/>
                    <a:pt x="5228534" y="91120"/>
                    <a:pt x="5206518" y="106371"/>
                  </a:cubicBezTo>
                  <a:lnTo>
                    <a:pt x="38290" y="106371"/>
                  </a:lnTo>
                  <a:cubicBezTo>
                    <a:pt x="16552" y="90933"/>
                    <a:pt x="2581" y="66803"/>
                    <a:pt x="0" y="40249"/>
                  </a:cubicBezTo>
                  <a:lnTo>
                    <a:pt x="0" y="20124"/>
                  </a:lnTo>
                  <a:cubicBezTo>
                    <a:pt x="0" y="9008"/>
                    <a:pt x="9000" y="0"/>
                    <a:pt x="20102" y="0"/>
                  </a:cubicBezTo>
                  <a:lnTo>
                    <a:pt x="5225184" y="0"/>
                  </a:lnTo>
                  <a:cubicBezTo>
                    <a:pt x="5236288" y="0"/>
                    <a:pt x="5245286" y="9008"/>
                    <a:pt x="5245286" y="20124"/>
                  </a:cubicBezTo>
                  <a:close/>
                </a:path>
              </a:pathLst>
            </a:custGeom>
            <a:solidFill>
              <a:srgbClr val="ECECEC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6" name="Freeform 37"/>
            <p:cNvSpPr/>
            <p:nvPr/>
          </p:nvSpPr>
          <p:spPr bwMode="auto">
            <a:xfrm>
              <a:off x="7145891" y="3945085"/>
              <a:ext cx="777292" cy="51269"/>
            </a:xfrm>
            <a:custGeom>
              <a:avLst/>
              <a:gdLst>
                <a:gd name="connsiteX0" fmla="*/ 478628 w 777292"/>
                <a:gd name="connsiteY0" fmla="*/ 0 h 51269"/>
                <a:gd name="connsiteX1" fmla="*/ 0 w 777292"/>
                <a:gd name="connsiteY1" fmla="*/ 0 h 51269"/>
                <a:gd name="connsiteX2" fmla="*/ 55999 w 777292"/>
                <a:gd name="connsiteY2" fmla="*/ 51269 h 51269"/>
                <a:gd name="connsiteX3" fmla="*/ 721771 w 777292"/>
                <a:gd name="connsiteY3" fmla="*/ 51269 h 51269"/>
                <a:gd name="connsiteX4" fmla="*/ 777292 w 777292"/>
                <a:gd name="connsiteY4" fmla="*/ 0 h 5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292" h="51269" fill="norm" stroke="1" extrusionOk="0">
                  <a:moveTo>
                    <a:pt x="478628" y="0"/>
                  </a:moveTo>
                  <a:lnTo>
                    <a:pt x="0" y="0"/>
                  </a:lnTo>
                  <a:cubicBezTo>
                    <a:pt x="2494" y="29075"/>
                    <a:pt x="26846" y="51375"/>
                    <a:pt x="55999" y="51269"/>
                  </a:cubicBezTo>
                  <a:lnTo>
                    <a:pt x="721771" y="51269"/>
                  </a:lnTo>
                  <a:cubicBezTo>
                    <a:pt x="750738" y="51125"/>
                    <a:pt x="774818" y="28893"/>
                    <a:pt x="777292" y="0"/>
                  </a:cubicBez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7" name="Freeform 40"/>
            <p:cNvSpPr/>
            <p:nvPr/>
          </p:nvSpPr>
          <p:spPr bwMode="auto">
            <a:xfrm>
              <a:off x="7519743" y="955995"/>
              <a:ext cx="63178" cy="63247"/>
            </a:xfrm>
            <a:custGeom>
              <a:avLst/>
              <a:gdLst>
                <a:gd name="connsiteX0" fmla="*/ 63179 w 63178"/>
                <a:gd name="connsiteY0" fmla="*/ 31624 h 63247"/>
                <a:gd name="connsiteX1" fmla="*/ 31589 w 63178"/>
                <a:gd name="connsiteY1" fmla="*/ 63248 h 63247"/>
                <a:gd name="connsiteX2" fmla="*/ 0 w 63178"/>
                <a:gd name="connsiteY2" fmla="*/ 31624 h 63247"/>
                <a:gd name="connsiteX3" fmla="*/ 31589 w 63178"/>
                <a:gd name="connsiteY3" fmla="*/ 0 h 63247"/>
                <a:gd name="connsiteX4" fmla="*/ 63179 w 63178"/>
                <a:gd name="connsiteY4" fmla="*/ 31624 h 6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78" h="63247" fill="norm" stroke="1" extrusionOk="0">
                  <a:moveTo>
                    <a:pt x="63179" y="31624"/>
                  </a:moveTo>
                  <a:cubicBezTo>
                    <a:pt x="63179" y="49089"/>
                    <a:pt x="49035" y="63248"/>
                    <a:pt x="31589" y="63248"/>
                  </a:cubicBezTo>
                  <a:cubicBezTo>
                    <a:pt x="14143" y="63248"/>
                    <a:pt x="0" y="49089"/>
                    <a:pt x="0" y="31624"/>
                  </a:cubicBezTo>
                  <a:cubicBezTo>
                    <a:pt x="0" y="14158"/>
                    <a:pt x="14143" y="0"/>
                    <a:pt x="31589" y="0"/>
                  </a:cubicBezTo>
                  <a:cubicBezTo>
                    <a:pt x="48930" y="257"/>
                    <a:pt x="62920" y="14266"/>
                    <a:pt x="63179" y="31624"/>
                  </a:cubicBezTo>
                  <a:close/>
                </a:path>
              </a:pathLst>
            </a:custGeom>
            <a:solidFill>
              <a:srgbClr val="FFFFFF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</p:grpSp>
      <p:sp>
        <p:nvSpPr>
          <p:cNvPr id="18" name="Picture Placeholder 36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2948789" y="5551925"/>
            <a:ext cx="6057363" cy="3823142"/>
          </a:xfrm>
          <a:custGeom>
            <a:avLst/>
            <a:gdLst>
              <a:gd name="connsiteX0" fmla="*/ 0 w 3729998"/>
              <a:gd name="connsiteY0" fmla="*/ 0 h 2349356"/>
              <a:gd name="connsiteX1" fmla="*/ 3729998 w 3729998"/>
              <a:gd name="connsiteY1" fmla="*/ 0 h 2349356"/>
              <a:gd name="connsiteX2" fmla="*/ 3729998 w 3729998"/>
              <a:gd name="connsiteY2" fmla="*/ 2349356 h 2349356"/>
              <a:gd name="connsiteX3" fmla="*/ 0 w 3729998"/>
              <a:gd name="connsiteY3" fmla="*/ 2349356 h 2349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9998" h="2349356" fill="norm" stroke="1" extrusionOk="0">
                <a:moveTo>
                  <a:pt x="0" y="0"/>
                </a:moveTo>
                <a:lnTo>
                  <a:pt x="3729998" y="0"/>
                </a:lnTo>
                <a:lnTo>
                  <a:pt x="3729998" y="2349356"/>
                </a:lnTo>
                <a:lnTo>
                  <a:pt x="0" y="2349356"/>
                </a:lnTo>
                <a:close/>
              </a:path>
            </a:pathLst>
          </a:custGeom>
          <a:solidFill>
            <a:schemeClr val="accent6"/>
          </a:solidFill>
          <a:effectLst>
            <a:innerShdw blurRad="127000">
              <a:prstClr val="black">
                <a:alpha val="30000"/>
              </a:prstClr>
            </a:innerShdw>
          </a:effectLst>
        </p:spPr>
        <p:txBody>
          <a:bodyPr wrap="square">
            <a:noAutofit/>
          </a:bodyPr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>
                <a:noFill/>
              </a:defRPr>
            </a:lvl1pPr>
          </a:lstStyle>
          <a:p>
            <a:pPr>
              <a:defRPr/>
            </a:pPr>
            <a:r>
              <a:rPr lang="ru-RU"/>
              <a:t>Вставить изображение</a:t>
            </a:r>
            <a:endParaRPr 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0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3" name="Rectangle 112"/>
          <p:cNvSpPr/>
          <p:nvPr userDrawn="1"/>
        </p:nvSpPr>
        <p:spPr bwMode="auto">
          <a:xfrm>
            <a:off x="8700189" y="11520"/>
            <a:ext cx="4291596" cy="79683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352744" y="5410269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7573371" y="5624555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11362658" y="2026990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4"/>
          </p:nvPr>
        </p:nvSpPr>
        <p:spPr bwMode="auto">
          <a:xfrm>
            <a:off x="11583285" y="2241275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Freeform 16"/>
          <p:cNvSpPr/>
          <p:nvPr userDrawn="1"/>
        </p:nvSpPr>
        <p:spPr bwMode="auto">
          <a:xfrm>
            <a:off x="15392950" y="-14660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5"/>
          </p:nvPr>
        </p:nvSpPr>
        <p:spPr bwMode="auto">
          <a:xfrm>
            <a:off x="15613577" y="-125173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4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: Rounded Corners 5"/>
          <p:cNvSpPr/>
          <p:nvPr userDrawn="1"/>
        </p:nvSpPr>
        <p:spPr bwMode="auto">
          <a:xfrm>
            <a:off x="11310047" y="5643658"/>
            <a:ext cx="3410403" cy="3427507"/>
          </a:xfrm>
          <a:prstGeom prst="roundRect">
            <a:avLst>
              <a:gd name="adj" fmla="val 945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9" name="Rectangle: Rounded Corners 5"/>
          <p:cNvSpPr/>
          <p:nvPr userDrawn="1"/>
        </p:nvSpPr>
        <p:spPr bwMode="auto">
          <a:xfrm>
            <a:off x="11310047" y="2088982"/>
            <a:ext cx="3410403" cy="3427507"/>
          </a:xfrm>
          <a:prstGeom prst="roundRect">
            <a:avLst>
              <a:gd name="adj" fmla="val 9455"/>
            </a:avLst>
          </a:prstGeom>
          <a:solidFill>
            <a:schemeClr val="accent3"/>
          </a:solidFill>
          <a:ln>
            <a:noFill/>
          </a:ln>
          <a:effectLst>
            <a:outerShdw blurRad="838200" dist="3810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7282744" y="1427270"/>
            <a:ext cx="4131146" cy="8457709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7546843" y="1683779"/>
            <a:ext cx="3602948" cy="7944690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35_Custom Layout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9899650" y="2"/>
            <a:ext cx="9899650" cy="11160125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 fill="norm" stroke="1" extrusionOk="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>
                <a:noFill/>
              </a:defRPr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en-US"/>
              <a:t>Image Placeholder</a:t>
            </a:r>
            <a:endParaRPr/>
          </a:p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_DEFAULT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16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7" name="Рисунок 91"/>
          <p:cNvSpPr>
            <a:spLocks noGrp="1"/>
          </p:cNvSpPr>
          <p:nvPr>
            <p:ph type="pic" sz="quarter" idx="21"/>
          </p:nvPr>
        </p:nvSpPr>
        <p:spPr bwMode="auto">
          <a:xfrm>
            <a:off x="5609830" y="7961429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58" name="Рисунок 91"/>
          <p:cNvSpPr>
            <a:spLocks noGrp="1"/>
          </p:cNvSpPr>
          <p:nvPr>
            <p:ph type="pic" sz="quarter" idx="22"/>
          </p:nvPr>
        </p:nvSpPr>
        <p:spPr bwMode="auto">
          <a:xfrm>
            <a:off x="4362352" y="5629177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59" name="Рисунок 91"/>
          <p:cNvSpPr>
            <a:spLocks noGrp="1"/>
          </p:cNvSpPr>
          <p:nvPr>
            <p:ph type="pic" sz="quarter" idx="23"/>
          </p:nvPr>
        </p:nvSpPr>
        <p:spPr bwMode="auto">
          <a:xfrm>
            <a:off x="5598245" y="3134486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0" name="Рисунок 91"/>
          <p:cNvSpPr>
            <a:spLocks noGrp="1"/>
          </p:cNvSpPr>
          <p:nvPr>
            <p:ph type="pic" sz="quarter" idx="24"/>
          </p:nvPr>
        </p:nvSpPr>
        <p:spPr bwMode="auto">
          <a:xfrm>
            <a:off x="13921684" y="5630233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1" name="Рисунок 91"/>
          <p:cNvSpPr>
            <a:spLocks noGrp="1"/>
          </p:cNvSpPr>
          <p:nvPr>
            <p:ph type="pic" sz="quarter" idx="25"/>
          </p:nvPr>
        </p:nvSpPr>
        <p:spPr bwMode="auto">
          <a:xfrm>
            <a:off x="12544720" y="3135540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2" name="Рисунок 91"/>
          <p:cNvSpPr>
            <a:spLocks noGrp="1"/>
          </p:cNvSpPr>
          <p:nvPr>
            <p:ph type="pic" sz="quarter" idx="26"/>
          </p:nvPr>
        </p:nvSpPr>
        <p:spPr bwMode="auto">
          <a:xfrm>
            <a:off x="12556302" y="7962486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4111862" y="3134481"/>
            <a:ext cx="3943750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1750"/>
            </a:lvl1pPr>
            <a:lvl2pPr marL="914219" indent="-171416">
              <a:buFontTx/>
              <a:defRPr sz="1750"/>
            </a:lvl2pPr>
            <a:lvl3pPr marL="1688192" indent="-202584">
              <a:buFontTx/>
              <a:defRPr sz="1750"/>
            </a:lvl3pPr>
            <a:lvl4pPr marL="2458939" indent="-230524">
              <a:buFontTx/>
              <a:defRPr sz="1750"/>
            </a:lvl4pPr>
            <a:lvl5pPr marL="3201744" indent="-230524">
              <a:buFontTx/>
              <a:defRPr sz="1750"/>
            </a:lvl5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764" name="Текст 33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15447895" y="5582374"/>
            <a:ext cx="3587374" cy="1473098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 выполнить важные задания по разработке</a:t>
            </a:r>
            <a:endParaRPr/>
          </a:p>
        </p:txBody>
      </p:sp>
      <p:sp>
        <p:nvSpPr>
          <p:cNvPr id="765" name="Текст 33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4111862" y="7961162"/>
            <a:ext cx="3943750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766" name="Текст 33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1124962" y="3134481"/>
            <a:ext cx="414202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 кадров позволяет</a:t>
            </a:r>
            <a:endParaRPr/>
          </a:p>
        </p:txBody>
      </p:sp>
      <p:sp>
        <p:nvSpPr>
          <p:cNvPr id="767" name="Текст 33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518034" y="5631524"/>
            <a:ext cx="3553995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и место обучения кадров позволяет</a:t>
            </a:r>
            <a:endParaRPr/>
          </a:p>
        </p:txBody>
      </p:sp>
      <p:sp>
        <p:nvSpPr>
          <p:cNvPr id="768" name="Текст 33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124962" y="7961235"/>
            <a:ext cx="414202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 кадров позволяет</a:t>
            </a:r>
            <a:endParaRPr/>
          </a:p>
        </p:txBody>
      </p:sp>
      <p:sp>
        <p:nvSpPr>
          <p:cNvPr id="769" name="Заголовок слайда вашей презентации"/>
          <p:cNvSpPr txBox="1">
            <a:spLocks noGrp="1"/>
          </p:cNvSpPr>
          <p:nvPr>
            <p:ph type="title" hasCustomPrompt="1"/>
          </p:nvPr>
        </p:nvSpPr>
        <p:spPr bwMode="auto">
          <a:xfrm>
            <a:off x="1363566" y="643293"/>
            <a:ext cx="17106569" cy="1119597"/>
          </a:xfrm>
          <a:prstGeom prst="rect">
            <a:avLst/>
          </a:prstGeom>
        </p:spPr>
        <p:txBody>
          <a:bodyPr/>
          <a:lstStyle>
            <a:lvl1pPr indent="23775" algn="ctr">
              <a:lnSpc>
                <a:spcPct val="100000"/>
              </a:lnSpc>
              <a:spcBef>
                <a:spcPts val="97"/>
              </a:spcBef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7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8_Пользовательский макет">
    <p:bg>
      <p:bgPr shadeToTitle="0">
        <a:solidFill>
          <a:srgbClr val="FFFFFF">
            <a:alpha val="77000"/>
          </a:srgb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Рисунок 4"/>
          <p:cNvSpPr>
            <a:spLocks noGrp="1"/>
          </p:cNvSpPr>
          <p:nvPr>
            <p:ph type="pic" sz="quarter" idx="10"/>
          </p:nvPr>
        </p:nvSpPr>
        <p:spPr bwMode="auto">
          <a:xfrm>
            <a:off x="6432884" y="0"/>
            <a:ext cx="6858000" cy="11160125"/>
          </a:xfrm>
          <a:custGeom>
            <a:avLst/>
            <a:gdLst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5958011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5958011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7145127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7145127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48126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9929936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0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9929936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0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9929936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0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11133093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16098"/>
              <a:gd name="connsiteY0" fmla="*/ 1230189 h 11160125"/>
              <a:gd name="connsiteX1" fmla="*/ 0 w 7216098"/>
              <a:gd name="connsiteY1" fmla="*/ 0 h 11160125"/>
              <a:gd name="connsiteX2" fmla="*/ 7216098 w 7216098"/>
              <a:gd name="connsiteY2" fmla="*/ 5542 h 11160125"/>
              <a:gd name="connsiteX3" fmla="*/ 7209295 w 7216098"/>
              <a:gd name="connsiteY3" fmla="*/ 1230189 h 11160125"/>
              <a:gd name="connsiteX4" fmla="*/ 7209295 w 7216098"/>
              <a:gd name="connsiteY4" fmla="*/ 11133093 h 11160125"/>
              <a:gd name="connsiteX5" fmla="*/ 5979106 w 7216098"/>
              <a:gd name="connsiteY5" fmla="*/ 11160125 h 11160125"/>
              <a:gd name="connsiteX6" fmla="*/ 1251284 w 7216098"/>
              <a:gd name="connsiteY6" fmla="*/ 11160125 h 11160125"/>
              <a:gd name="connsiteX7" fmla="*/ 21095 w 7216098"/>
              <a:gd name="connsiteY7" fmla="*/ 9929936 h 11160125"/>
              <a:gd name="connsiteX8" fmla="*/ 21095 w 7216098"/>
              <a:gd name="connsiteY8" fmla="*/ 1230189 h 11160125"/>
              <a:gd name="connsiteX0" fmla="*/ 9520 w 7204523"/>
              <a:gd name="connsiteY0" fmla="*/ 1230189 h 11160125"/>
              <a:gd name="connsiteX1" fmla="*/ 0 w 7204523"/>
              <a:gd name="connsiteY1" fmla="*/ 0 h 11160125"/>
              <a:gd name="connsiteX2" fmla="*/ 7204523 w 7204523"/>
              <a:gd name="connsiteY2" fmla="*/ 5542 h 11160125"/>
              <a:gd name="connsiteX3" fmla="*/ 7197720 w 7204523"/>
              <a:gd name="connsiteY3" fmla="*/ 1230189 h 11160125"/>
              <a:gd name="connsiteX4" fmla="*/ 7197720 w 7204523"/>
              <a:gd name="connsiteY4" fmla="*/ 11133093 h 11160125"/>
              <a:gd name="connsiteX5" fmla="*/ 5967531 w 7204523"/>
              <a:gd name="connsiteY5" fmla="*/ 11160125 h 11160125"/>
              <a:gd name="connsiteX6" fmla="*/ 1239709 w 7204523"/>
              <a:gd name="connsiteY6" fmla="*/ 11160125 h 11160125"/>
              <a:gd name="connsiteX7" fmla="*/ 9520 w 7204523"/>
              <a:gd name="connsiteY7" fmla="*/ 9929936 h 11160125"/>
              <a:gd name="connsiteX8" fmla="*/ 9520 w 7204523"/>
              <a:gd name="connsiteY8" fmla="*/ 1230189 h 11160125"/>
              <a:gd name="connsiteX0" fmla="*/ 9520 w 7204523"/>
              <a:gd name="connsiteY0" fmla="*/ 1230189 h 11160125"/>
              <a:gd name="connsiteX1" fmla="*/ 0 w 7204523"/>
              <a:gd name="connsiteY1" fmla="*/ 0 h 11160125"/>
              <a:gd name="connsiteX2" fmla="*/ 7204523 w 7204523"/>
              <a:gd name="connsiteY2" fmla="*/ 5542 h 11160125"/>
              <a:gd name="connsiteX3" fmla="*/ 7197720 w 7204523"/>
              <a:gd name="connsiteY3" fmla="*/ 1230189 h 11160125"/>
              <a:gd name="connsiteX4" fmla="*/ 7197720 w 7204523"/>
              <a:gd name="connsiteY4" fmla="*/ 11133093 h 11160125"/>
              <a:gd name="connsiteX5" fmla="*/ 5967531 w 7204523"/>
              <a:gd name="connsiteY5" fmla="*/ 11160125 h 11160125"/>
              <a:gd name="connsiteX6" fmla="*/ 1568321 w 7204523"/>
              <a:gd name="connsiteY6" fmla="*/ 11160125 h 11160125"/>
              <a:gd name="connsiteX7" fmla="*/ 9520 w 7204523"/>
              <a:gd name="connsiteY7" fmla="*/ 9929936 h 11160125"/>
              <a:gd name="connsiteX8" fmla="*/ 9520 w 7204523"/>
              <a:gd name="connsiteY8" fmla="*/ 1230189 h 11160125"/>
              <a:gd name="connsiteX0" fmla="*/ 9520 w 7204523"/>
              <a:gd name="connsiteY0" fmla="*/ 1230189 h 11160125"/>
              <a:gd name="connsiteX1" fmla="*/ 0 w 7204523"/>
              <a:gd name="connsiteY1" fmla="*/ 0 h 11160125"/>
              <a:gd name="connsiteX2" fmla="*/ 7204523 w 7204523"/>
              <a:gd name="connsiteY2" fmla="*/ 5542 h 11160125"/>
              <a:gd name="connsiteX3" fmla="*/ 7197720 w 7204523"/>
              <a:gd name="connsiteY3" fmla="*/ 1230189 h 11160125"/>
              <a:gd name="connsiteX4" fmla="*/ 7197720 w 7204523"/>
              <a:gd name="connsiteY4" fmla="*/ 11133093 h 11160125"/>
              <a:gd name="connsiteX5" fmla="*/ 5967531 w 7204523"/>
              <a:gd name="connsiteY5" fmla="*/ 11160125 h 11160125"/>
              <a:gd name="connsiteX6" fmla="*/ 1568321 w 7204523"/>
              <a:gd name="connsiteY6" fmla="*/ 11160125 h 11160125"/>
              <a:gd name="connsiteX7" fmla="*/ 9520 w 7204523"/>
              <a:gd name="connsiteY7" fmla="*/ 9712059 h 11160125"/>
              <a:gd name="connsiteX8" fmla="*/ 9520 w 7204523"/>
              <a:gd name="connsiteY8" fmla="*/ 1230189 h 11160125"/>
              <a:gd name="connsiteX0" fmla="*/ 14288 w 7209291"/>
              <a:gd name="connsiteY0" fmla="*/ 1230189 h 11160125"/>
              <a:gd name="connsiteX1" fmla="*/ 4768 w 7209291"/>
              <a:gd name="connsiteY1" fmla="*/ 0 h 11160125"/>
              <a:gd name="connsiteX2" fmla="*/ 7209291 w 7209291"/>
              <a:gd name="connsiteY2" fmla="*/ 5542 h 11160125"/>
              <a:gd name="connsiteX3" fmla="*/ 7202488 w 7209291"/>
              <a:gd name="connsiteY3" fmla="*/ 1230189 h 11160125"/>
              <a:gd name="connsiteX4" fmla="*/ 7202488 w 7209291"/>
              <a:gd name="connsiteY4" fmla="*/ 11133093 h 11160125"/>
              <a:gd name="connsiteX5" fmla="*/ 5972299 w 7209291"/>
              <a:gd name="connsiteY5" fmla="*/ 11160125 h 11160125"/>
              <a:gd name="connsiteX6" fmla="*/ 1573089 w 7209291"/>
              <a:gd name="connsiteY6" fmla="*/ 11160125 h 11160125"/>
              <a:gd name="connsiteX7" fmla="*/ 0 w 7209291"/>
              <a:gd name="connsiteY7" fmla="*/ 9260743 h 11160125"/>
              <a:gd name="connsiteX8" fmla="*/ 14288 w 7209291"/>
              <a:gd name="connsiteY8" fmla="*/ 1230189 h 11160125"/>
              <a:gd name="connsiteX0" fmla="*/ 14454 w 7209457"/>
              <a:gd name="connsiteY0" fmla="*/ 1230189 h 11160125"/>
              <a:gd name="connsiteX1" fmla="*/ 4934 w 7209457"/>
              <a:gd name="connsiteY1" fmla="*/ 0 h 11160125"/>
              <a:gd name="connsiteX2" fmla="*/ 7209457 w 7209457"/>
              <a:gd name="connsiteY2" fmla="*/ 5542 h 11160125"/>
              <a:gd name="connsiteX3" fmla="*/ 7202654 w 7209457"/>
              <a:gd name="connsiteY3" fmla="*/ 1230189 h 11160125"/>
              <a:gd name="connsiteX4" fmla="*/ 7202654 w 7209457"/>
              <a:gd name="connsiteY4" fmla="*/ 11133093 h 11160125"/>
              <a:gd name="connsiteX5" fmla="*/ 5972465 w 7209457"/>
              <a:gd name="connsiteY5" fmla="*/ 11160125 h 11160125"/>
              <a:gd name="connsiteX6" fmla="*/ 1573255 w 7209457"/>
              <a:gd name="connsiteY6" fmla="*/ 11160125 h 11160125"/>
              <a:gd name="connsiteX7" fmla="*/ 166 w 7209457"/>
              <a:gd name="connsiteY7" fmla="*/ 9260743 h 11160125"/>
              <a:gd name="connsiteX8" fmla="*/ 14454 w 7209457"/>
              <a:gd name="connsiteY8" fmla="*/ 1230189 h 1116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09457" h="11160125" fill="norm" stroke="1" extrusionOk="0">
                <a:moveTo>
                  <a:pt x="14454" y="1230189"/>
                </a:moveTo>
                <a:cubicBezTo>
                  <a:pt x="11281" y="820126"/>
                  <a:pt x="8107" y="410063"/>
                  <a:pt x="4934" y="0"/>
                </a:cubicBezTo>
                <a:lnTo>
                  <a:pt x="7209457" y="5542"/>
                </a:lnTo>
                <a:cubicBezTo>
                  <a:pt x="7207189" y="413758"/>
                  <a:pt x="7204922" y="821973"/>
                  <a:pt x="7202654" y="1230189"/>
                </a:cubicBezTo>
                <a:lnTo>
                  <a:pt x="7202654" y="11133093"/>
                </a:lnTo>
                <a:lnTo>
                  <a:pt x="5972465" y="11160125"/>
                </a:lnTo>
                <a:lnTo>
                  <a:pt x="1573255" y="11160125"/>
                </a:lnTo>
                <a:cubicBezTo>
                  <a:pt x="893840" y="11160125"/>
                  <a:pt x="-14121" y="10562662"/>
                  <a:pt x="166" y="9260743"/>
                </a:cubicBezTo>
                <a:cubicBezTo>
                  <a:pt x="14453" y="7958824"/>
                  <a:pt x="9691" y="3907040"/>
                  <a:pt x="14454" y="1230189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4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alphaModFix amt="51000"/>
          </a:blip>
          <a:stretch/>
        </p:blipFill>
        <p:spPr bwMode="auto">
          <a:xfrm flipH="1">
            <a:off x="11" y="11509"/>
            <a:ext cx="13601081" cy="11137106"/>
          </a:xfrm>
          <a:prstGeom prst="rect">
            <a:avLst/>
          </a:prstGeom>
        </p:spPr>
      </p:pic>
      <p:sp>
        <p:nvSpPr>
          <p:cNvPr id="2" name="Прямоугольник с одним усеченным и одним скругленным углом 13"/>
          <p:cNvSpPr/>
          <p:nvPr userDrawn="1"/>
        </p:nvSpPr>
        <p:spPr bwMode="auto">
          <a:xfrm rot="10800000" flipH="1">
            <a:off x="10520490" y="0"/>
            <a:ext cx="9287822" cy="10458915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 fill="norm" stroke="1" extrusionOk="0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>
              <a:defRPr/>
            </a:pPr>
            <a:endParaRPr lang="ru-RU" sz="1800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54.xml"/><Relationship Id="rId55" Type="http://schemas.openxmlformats.org/officeDocument/2006/relationships/slideLayout" Target="../slideLayouts/slideLayout55.xml"/><Relationship Id="rId56" Type="http://schemas.openxmlformats.org/officeDocument/2006/relationships/slideLayout" Target="../slideLayouts/slideLayout56.xml"/><Relationship Id="rId57" Type="http://schemas.openxmlformats.org/officeDocument/2006/relationships/slideLayout" Target="../slideLayouts/slideLayout57.xml"/><Relationship Id="rId58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59.xml"/><Relationship Id="rId60" Type="http://schemas.openxmlformats.org/officeDocument/2006/relationships/slideLayout" Target="../slideLayouts/slideLayout60.xml"/><Relationship Id="rId61" Type="http://schemas.openxmlformats.org/officeDocument/2006/relationships/slideLayout" Target="../slideLayouts/slideLayout61.xml"/><Relationship Id="rId62" Type="http://schemas.openxmlformats.org/officeDocument/2006/relationships/slideLayout" Target="../slideLayouts/slideLayout62.xml"/><Relationship Id="rId63" Type="http://schemas.openxmlformats.org/officeDocument/2006/relationships/slideLayout" Target="../slideLayouts/slideLayout63.xml"/><Relationship Id="rId64" Type="http://schemas.openxmlformats.org/officeDocument/2006/relationships/slideLayout" Target="../slideLayouts/slideLayout64.xml"/><Relationship Id="rId65" Type="http://schemas.openxmlformats.org/officeDocument/2006/relationships/slideLayout" Target="../slideLayouts/slideLayout65.xml"/><Relationship Id="rId66" Type="http://schemas.openxmlformats.org/officeDocument/2006/relationships/slideLayout" Target="../slideLayouts/slideLayout66.xml"/><Relationship Id="rId67" Type="http://schemas.openxmlformats.org/officeDocument/2006/relationships/slideLayout" Target="../slideLayouts/slideLayout67.xml"/><Relationship Id="rId68" Type="http://schemas.openxmlformats.org/officeDocument/2006/relationships/slideLayout" Target="../slideLayouts/slideLayout68.xml"/><Relationship Id="rId69" Type="http://schemas.openxmlformats.org/officeDocument/2006/relationships/slideLayout" Target="../slideLayouts/slideLayout69.xml"/><Relationship Id="rId70" Type="http://schemas.openxmlformats.org/officeDocument/2006/relationships/slideLayout" Target="../slideLayouts/slideLayout70.xml"/><Relationship Id="rId71" Type="http://schemas.openxmlformats.org/officeDocument/2006/relationships/slideLayout" Target="../slideLayouts/slideLayout71.xml"/><Relationship Id="rId72" Type="http://schemas.openxmlformats.org/officeDocument/2006/relationships/slideLayout" Target="../slideLayouts/slideLayout72.xml"/><Relationship Id="rId73" Type="http://schemas.openxmlformats.org/officeDocument/2006/relationships/slideLayout" Target="../slideLayouts/slideLayout73.xml"/><Relationship Id="rId74" Type="http://schemas.openxmlformats.org/officeDocument/2006/relationships/slideLayout" Target="../slideLayouts/slideLayout74.xml"/><Relationship Id="rId75" Type="http://schemas.openxmlformats.org/officeDocument/2006/relationships/slideLayout" Target="../slideLayouts/slideLayout75.xml"/><Relationship Id="rId76" Type="http://schemas.openxmlformats.org/officeDocument/2006/relationships/slideLayout" Target="../slideLayouts/slideLayout76.xml"/><Relationship Id="rId77" Type="http://schemas.openxmlformats.org/officeDocument/2006/relationships/slideLayout" Target="../slideLayouts/slideLayout77.xml"/><Relationship Id="rId78" Type="http://schemas.openxmlformats.org/officeDocument/2006/relationships/slideLayout" Target="../slideLayouts/slideLayout78.xml"/><Relationship Id="rId79" Type="http://schemas.openxmlformats.org/officeDocument/2006/relationships/slideLayout" Target="../slideLayouts/slideLayout79.xml"/><Relationship Id="rId80" Type="http://schemas.openxmlformats.org/officeDocument/2006/relationships/slideLayout" Target="../slideLayouts/slideLayout80.xml"/><Relationship Id="rId81" Type="http://schemas.openxmlformats.org/officeDocument/2006/relationships/slideLayout" Target="../slideLayouts/slideLayout81.xml"/><Relationship Id="rId8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</p:sldLayoutIdLst>
  <p:hf dt="0" ftr="0" hdr="0" sldNum="1"/>
  <p:txStyles>
    <p:titleStyle>
      <a:lvl1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1pPr>
      <a:lvl2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2pPr>
      <a:lvl3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3pPr>
      <a:lvl4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4pPr>
      <a:lvl5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5pPr>
      <a:lvl6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6pPr>
      <a:lvl7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7pPr>
      <a:lvl8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8pPr>
      <a:lvl9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9pPr>
    </p:titleStyle>
    <p:bodyStyle>
      <a:lvl1pPr marL="0" marR="0" indent="0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None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1pPr>
      <a:lvl2pPr marL="708566" marR="0" indent="-438064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2pPr>
      <a:lvl3pPr marL="1417132" marR="0" indent="-517712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3pPr>
      <a:lvl4pPr marL="2125697" marR="0" indent="-589121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4pPr>
      <a:lvl5pPr marL="3560341" marR="0" indent="-589121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5pPr>
      <a:lvl6pPr marL="4303145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6pPr>
      <a:lvl7pPr marL="5045952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7pPr>
      <a:lvl8pPr marL="5788754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8pPr>
      <a:lvl9pPr marL="6531561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9pPr>
    </p:bodyStyle>
    <p:otherStyle>
      <a:lvl1pPr marL="0" marR="0" indent="0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1pPr>
      <a:lvl2pPr marL="0" marR="0" indent="449939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899880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3pPr>
      <a:lvl4pPr marL="0" marR="0" indent="1349818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1799759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5pPr>
      <a:lvl6pPr marL="0" marR="0" indent="2249696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6pPr>
      <a:lvl7pPr marL="0" marR="0" indent="2699635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7pPr>
      <a:lvl8pPr marL="0" marR="0" indent="3149576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8pPr>
      <a:lvl9pPr marL="0" marR="0" indent="3599515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image" Target="../media/image9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sz="quarter" idx="28"/>
          </p:nvPr>
        </p:nvSpPr>
        <p:spPr bwMode="auto">
          <a:xfrm>
            <a:off x="15995589" y="10061174"/>
            <a:ext cx="3092077" cy="389048"/>
          </a:xfrm>
        </p:spPr>
        <p:txBody>
          <a:bodyPr anchor="b"/>
          <a:lstStyle/>
          <a:p>
            <a:pPr>
              <a:lnSpc>
                <a:spcPct val="100000"/>
              </a:lnSpc>
              <a:defRPr/>
            </a:pPr>
            <a:r>
              <a:rPr lang="ru-RU" spc="31">
                <a:latin typeface="TINKOFFSANS-MEDIUM"/>
              </a:rPr>
              <a:t>02</a:t>
            </a:r>
            <a:r>
              <a:rPr lang="ru-RU" sz="2000" spc="31">
                <a:latin typeface="TINKOFFSANS-MEDIUM"/>
              </a:rPr>
              <a:t>.09.2024</a:t>
            </a:r>
            <a:endParaRPr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26"/>
          </p:nvPr>
        </p:nvSpPr>
        <p:spPr bwMode="auto">
          <a:xfrm>
            <a:off x="725196" y="10061174"/>
            <a:ext cx="2958178" cy="389048"/>
          </a:xfrm>
        </p:spPr>
        <p:txBody>
          <a:bodyPr lIns="0" tIns="0" rIns="0" bIns="0" anchor="b" anchorCtr="0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2000" spc="50">
                <a:latin typeface="TINKOFFSANS-MEDIUM"/>
              </a:rPr>
              <a:t>Зоркин Александр</a:t>
            </a:r>
            <a:endParaRPr/>
          </a:p>
        </p:txBody>
      </p:sp>
      <p:sp>
        <p:nvSpPr>
          <p:cNvPr id="16" name="Текст 2"/>
          <p:cNvSpPr txBox="1"/>
          <p:nvPr/>
        </p:nvSpPr>
        <p:spPr bwMode="auto">
          <a:xfrm>
            <a:off x="725196" y="4642973"/>
            <a:ext cx="16949403" cy="111959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12498" marR="0" indent="0" algn="l" defTabSz="449939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 sz="59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08566" marR="0" indent="-438064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17132" marR="0" indent="-517712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25697" marR="0" indent="-589121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560341" marR="0" indent="-589121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03145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045952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788754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531561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lnSpc>
                <a:spcPts val="8200"/>
              </a:lnSpc>
              <a:defRPr/>
            </a:pPr>
            <a:r>
              <a:rPr lang="ru-RU" sz="7200" b="1">
                <a:latin typeface="Tinkoff Sans"/>
              </a:rPr>
              <a:t>Вводная лекция</a:t>
            </a:r>
            <a:endParaRPr/>
          </a:p>
        </p:txBody>
      </p:sp>
      <p:sp>
        <p:nvSpPr>
          <p:cNvPr id="17" name="Текст 1"/>
          <p:cNvSpPr>
            <a:spLocks noGrp="1"/>
          </p:cNvSpPr>
          <p:nvPr>
            <p:ph type="body" sz="quarter" idx="21"/>
          </p:nvPr>
        </p:nvSpPr>
        <p:spPr bwMode="auto">
          <a:xfrm>
            <a:off x="725196" y="5847269"/>
            <a:ext cx="11134605" cy="685005"/>
          </a:xfrm>
        </p:spPr>
        <p:txBody>
          <a:bodyPr lIns="0" tIns="0" rIns="0" bIns="0" anchor="ctr" anchorCtr="0">
            <a:normAutofit/>
          </a:bodyPr>
          <a:lstStyle/>
          <a:p>
            <a:pPr>
              <a:lnSpc>
                <a:spcPts val="4000"/>
              </a:lnSpc>
              <a:defRPr/>
            </a:pPr>
            <a:r>
              <a:rPr lang="ru-RU" sz="2800"/>
              <a:t>Основы системного администрирования</a:t>
            </a:r>
            <a:endParaRPr/>
          </a:p>
        </p:txBody>
      </p:sp>
      <p:pic>
        <p:nvPicPr>
          <p:cNvPr id="806282165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2791505" y="3241973"/>
            <a:ext cx="6408166" cy="45213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</p:spPr>
        <p:txBody>
          <a:bodyPr/>
          <a:lstStyle/>
          <a:p>
            <a:pPr>
              <a:defRPr/>
            </a:pPr>
            <a:fld id="{86CB4B4D-7CA3-9044-876B-883B54F8677D}" type="slidenum">
              <a:rPr lang="ru-RU"/>
              <a:t/>
            </a:fld>
            <a:endParaRPr lang="ru-RU"/>
          </a:p>
        </p:txBody>
      </p:sp>
      <p:sp>
        <p:nvSpPr>
          <p:cNvPr id="2" name="Текст 17"/>
          <p:cNvSpPr txBox="1"/>
          <p:nvPr/>
        </p:nvSpPr>
        <p:spPr bwMode="auto">
          <a:xfrm>
            <a:off x="719137" y="562636"/>
            <a:ext cx="15740419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3" algn="l" defTabSz="411479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3" algn="l" defTabSz="1509582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7" algn="l" defTabSz="1509582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7" algn="l" defTabSz="1509582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4" marR="0" indent="-598628" algn="l" defTabSz="1509582">
              <a:lnSpc>
                <a:spcPct val="118000"/>
              </a:lnSpc>
              <a:spcBef>
                <a:spcPts val="2400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5" marR="0" indent="-598628" algn="l" defTabSz="1509582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7" marR="0" indent="-598628" algn="l" defTabSz="1509582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8" marR="0" indent="-598628" algn="l" defTabSz="1509582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7" algn="l" defTabSz="1509582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О курсе</a:t>
            </a:r>
            <a:endParaRPr/>
          </a:p>
        </p:txBody>
      </p:sp>
      <p:sp>
        <p:nvSpPr>
          <p:cNvPr id="83599439" name="Уровень текста 1…"/>
          <p:cNvSpPr txBox="1"/>
          <p:nvPr/>
        </p:nvSpPr>
        <p:spPr bwMode="auto">
          <a:xfrm flipH="0" flipV="0">
            <a:off x="6134276" y="5674504"/>
            <a:ext cx="14661260" cy="43195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915904152" name="Уровень текста 1…"/>
          <p:cNvSpPr txBox="1"/>
          <p:nvPr/>
        </p:nvSpPr>
        <p:spPr bwMode="auto">
          <a:xfrm flipH="0" flipV="0">
            <a:off x="719137" y="2182005"/>
            <a:ext cx="15334776" cy="560867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Дисциплина состоит из четырех модулей</a:t>
            </a:r>
            <a:endParaRPr sz="4800"/>
          </a:p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На каждой неделе есть одна лекция для всего потока</a:t>
            </a:r>
            <a:endParaRPr sz="4800"/>
          </a:p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Также на неделе будет практика для каждой группы</a:t>
            </a:r>
            <a:endParaRPr sz="4800"/>
          </a:p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 каждом модуле есть большая (и страшная) лаба, за которую можно получить оценку по пятибальной шкале</a:t>
            </a:r>
            <a:endParaRPr sz="4800"/>
          </a:p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Оценка за курс == ср. арифм. от оценок за модули</a:t>
            </a:r>
            <a:endParaRPr sz="4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1051561" name="Текст 32"/>
          <p:cNvSpPr>
            <a:spLocks noGrp="1"/>
          </p:cNvSpPr>
          <p:nvPr>
            <p:ph type="body" sz="quarter" idx="4294967295"/>
          </p:nvPr>
        </p:nvSpPr>
        <p:spPr bwMode="auto">
          <a:xfrm>
            <a:off x="9910801" y="2253875"/>
            <a:ext cx="6021636" cy="1134878"/>
          </a:xfrm>
          <a:prstGeom prst="rect">
            <a:avLst/>
          </a:prstGeom>
        </p:spPr>
        <p:txBody>
          <a:bodyPr lIns="0" tIns="0" bIns="0" anchor="t">
            <a:noAutofit/>
          </a:bodyPr>
          <a:lstStyle/>
          <a:p>
            <a:pPr marR="4502" indent="11823" defTabSz="404943">
              <a:lnSpc>
                <a:spcPts val="3598"/>
              </a:lnSpc>
              <a:spcBef>
                <a:spcPts val="0"/>
              </a:spcBef>
              <a:defRPr sz="2000" spc="0"/>
            </a:pPr>
            <a:r>
              <a:rPr sz="2200">
                <a:solidFill>
                  <a:schemeClr val="bg1">
                    <a:lumMod val="75000"/>
                    <a:lumOff val="25000"/>
                  </a:schemeClr>
                </a:solidFill>
              </a:rPr>
              <a:t>Изучим основные сетевые протоколы и принципы работы компьютерных сетей</a:t>
            </a:r>
            <a:endParaRPr sz="2200" spc="7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46312062" name="Текст 33"/>
          <p:cNvSpPr>
            <a:spLocks noGrp="1"/>
          </p:cNvSpPr>
          <p:nvPr>
            <p:ph type="body" sz="quarter" idx="4294967295"/>
          </p:nvPr>
        </p:nvSpPr>
        <p:spPr bwMode="auto">
          <a:xfrm>
            <a:off x="9910801" y="3645369"/>
            <a:ext cx="5640649" cy="66798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R="5083" indent="13350">
              <a:lnSpc>
                <a:spcPts val="3199"/>
              </a:lnSpc>
              <a:spcBef>
                <a:spcPts val="0"/>
              </a:spcBef>
              <a:defRPr sz="3000" spc="0"/>
            </a:lvl1pPr>
          </a:lstStyle>
          <a:p>
            <a:pPr>
              <a:lnSpc>
                <a:spcPts val="3999"/>
              </a:lnSpc>
              <a:defRPr/>
            </a:pPr>
            <a:r>
              <a:rPr>
                <a:latin typeface="TINKOFFSANS-MEDIUM"/>
              </a:rPr>
              <a:t>Операционные системы</a:t>
            </a:r>
            <a:endParaRPr/>
          </a:p>
        </p:txBody>
      </p:sp>
      <p:sp>
        <p:nvSpPr>
          <p:cNvPr id="46095838" name="Текст 35"/>
          <p:cNvSpPr>
            <a:spLocks noGrp="1"/>
          </p:cNvSpPr>
          <p:nvPr>
            <p:ph type="body" sz="quarter" idx="4294967295"/>
          </p:nvPr>
        </p:nvSpPr>
        <p:spPr bwMode="auto">
          <a:xfrm>
            <a:off x="9910801" y="5627319"/>
            <a:ext cx="6021636" cy="55836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R="5083" indent="13350">
              <a:lnSpc>
                <a:spcPct val="119300"/>
              </a:lnSpc>
              <a:spcBef>
                <a:spcPts val="0"/>
              </a:spcBef>
              <a:defRPr sz="3000" spc="0"/>
            </a:lvl1pPr>
          </a:lstStyle>
          <a:p>
            <a:pPr>
              <a:lnSpc>
                <a:spcPts val="3999"/>
              </a:lnSpc>
              <a:defRPr/>
            </a:pPr>
            <a:r>
              <a:rPr>
                <a:latin typeface="TINKOFFSANS-MEDIUM"/>
              </a:rPr>
              <a:t>Виртуализация и контейнеризация</a:t>
            </a:r>
            <a:endParaRPr/>
          </a:p>
        </p:txBody>
      </p:sp>
      <p:sp>
        <p:nvSpPr>
          <p:cNvPr id="283964989" name="Текст 37"/>
          <p:cNvSpPr>
            <a:spLocks noGrp="1"/>
          </p:cNvSpPr>
          <p:nvPr>
            <p:ph type="body" sz="quarter" idx="4294967295"/>
          </p:nvPr>
        </p:nvSpPr>
        <p:spPr bwMode="auto">
          <a:xfrm>
            <a:off x="9910801" y="7747169"/>
            <a:ext cx="6021636" cy="55836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R="5083" indent="13350">
              <a:lnSpc>
                <a:spcPct val="119300"/>
              </a:lnSpc>
              <a:spcBef>
                <a:spcPts val="0"/>
              </a:spcBef>
              <a:defRPr sz="3000" spc="0"/>
            </a:lvl1pPr>
          </a:lstStyle>
          <a:p>
            <a:pPr>
              <a:lnSpc>
                <a:spcPts val="3999"/>
              </a:lnSpc>
              <a:defRPr/>
            </a:pPr>
            <a:r>
              <a:rPr>
                <a:latin typeface="TINKOFFSANS-MEDIUM"/>
              </a:rPr>
              <a:t>CI/CD автоматизация</a:t>
            </a:r>
            <a:endParaRPr/>
          </a:p>
        </p:txBody>
      </p:sp>
      <p:sp>
        <p:nvSpPr>
          <p:cNvPr id="782696265" name="Текст 27"/>
          <p:cNvSpPr txBox="1">
            <a:spLocks noGrp="1"/>
          </p:cNvSpPr>
          <p:nvPr>
            <p:ph type="body" sz="quarter" idx="4294967295"/>
          </p:nvPr>
        </p:nvSpPr>
        <p:spPr bwMode="auto">
          <a:xfrm>
            <a:off x="9910801" y="1584554"/>
            <a:ext cx="6021636" cy="55836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000" spc="0">
                <a:solidFill>
                  <a:srgbClr val="1A1919"/>
                </a:solidFill>
              </a:defRPr>
            </a:lvl1pPr>
          </a:lstStyle>
          <a:p>
            <a:pPr>
              <a:lnSpc>
                <a:spcPts val="3999"/>
              </a:lnSpc>
              <a:defRPr/>
            </a:pPr>
            <a:r>
              <a:rPr>
                <a:latin typeface="TINKOFFSANS-MEDIUM"/>
              </a:rPr>
              <a:t>Компьютерные сети</a:t>
            </a:r>
            <a:endParaRPr/>
          </a:p>
        </p:txBody>
      </p:sp>
      <p:sp>
        <p:nvSpPr>
          <p:cNvPr id="2137036047" name="Текст 32"/>
          <p:cNvSpPr txBox="1"/>
          <p:nvPr/>
        </p:nvSpPr>
        <p:spPr bwMode="auto">
          <a:xfrm>
            <a:off x="9910801" y="4318668"/>
            <a:ext cx="5931642" cy="1134878"/>
          </a:xfrm>
          <a:prstGeom prst="rect">
            <a:avLst/>
          </a:prstGeom>
          <a:ln w="12700">
            <a:miter lim="400000"/>
          </a:ln>
        </p:spPr>
        <p:txBody>
          <a:bodyPr lIns="0" tIns="0" rIns="44995" bIns="0" anchor="t">
            <a:noAutofit/>
          </a:bodyPr>
          <a:lstStyle/>
          <a:p>
            <a:pPr marR="5004" indent="13137">
              <a:lnSpc>
                <a:spcPts val="3598"/>
              </a:lnSpc>
              <a:defRPr sz="2200" spc="9">
                <a:solidFill>
                  <a:srgbClr val="282828"/>
                </a:solidFill>
              </a:defRPr>
            </a:pPr>
            <a:r>
              <a:rPr sz="2200">
                <a:solidFill>
                  <a:schemeClr val="bg1">
                    <a:lumMod val="75000"/>
                    <a:lumOff val="25000"/>
                  </a:schemeClr>
                </a:solidFill>
              </a:rPr>
              <a:t>Разберем архитектуру компьютера и операционную систему Linux</a:t>
            </a:r>
            <a:endParaRPr sz="2200" spc="1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5591755" name="Текст 32"/>
          <p:cNvSpPr txBox="1"/>
          <p:nvPr/>
        </p:nvSpPr>
        <p:spPr bwMode="auto">
          <a:xfrm flipH="0" flipV="0">
            <a:off x="9910801" y="6285897"/>
            <a:ext cx="6248226" cy="1134878"/>
          </a:xfrm>
          <a:prstGeom prst="rect">
            <a:avLst/>
          </a:prstGeom>
          <a:ln w="12700">
            <a:miter lim="400000"/>
          </a:ln>
        </p:spPr>
        <p:txBody>
          <a:bodyPr lIns="0" tIns="0" rIns="44995" bIns="0" anchor="t">
            <a:noAutofit/>
          </a:bodyPr>
          <a:lstStyle/>
          <a:p>
            <a:pPr marR="5004" indent="13137">
              <a:lnSpc>
                <a:spcPts val="3598"/>
              </a:lnSpc>
              <a:defRPr sz="2200" spc="9">
                <a:solidFill>
                  <a:srgbClr val="282828"/>
                </a:solidFill>
              </a:defRPr>
            </a:pPr>
            <a:r>
              <a:rPr sz="2200">
                <a:solidFill>
                  <a:schemeClr val="bg1">
                    <a:lumMod val="75000"/>
                    <a:lumOff val="25000"/>
                  </a:schemeClr>
                </a:solidFill>
              </a:rPr>
              <a:t>Поработаем с VMWare и Docker: контейнеризируем приложение и запустим его на виртуалке</a:t>
            </a:r>
            <a:endParaRPr sz="2200" spc="1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16947070" name="Текст 32"/>
          <p:cNvSpPr txBox="1"/>
          <p:nvPr/>
        </p:nvSpPr>
        <p:spPr bwMode="auto">
          <a:xfrm>
            <a:off x="9910801" y="8336093"/>
            <a:ext cx="5931642" cy="1134878"/>
          </a:xfrm>
          <a:prstGeom prst="rect">
            <a:avLst/>
          </a:prstGeom>
          <a:ln w="12700">
            <a:miter lim="400000"/>
          </a:ln>
        </p:spPr>
        <p:txBody>
          <a:bodyPr lIns="0" tIns="0" rIns="44995" bIns="0" anchor="t">
            <a:noAutofit/>
          </a:bodyPr>
          <a:lstStyle/>
          <a:p>
            <a:pPr marR="5004" indent="13137">
              <a:lnSpc>
                <a:spcPts val="3598"/>
              </a:lnSpc>
              <a:defRPr sz="2200" spc="9">
                <a:solidFill>
                  <a:srgbClr val="282828"/>
                </a:solidFill>
              </a:defRPr>
            </a:pPr>
            <a:r>
              <a:rPr sz="2200">
                <a:solidFill>
                  <a:schemeClr val="bg1">
                    <a:lumMod val="75000"/>
                    <a:lumOff val="25000"/>
                  </a:schemeClr>
                </a:solidFill>
              </a:rPr>
              <a:t>Научимся выстраиваться автоматику с использованием GitLab CI</a:t>
            </a:r>
            <a:endParaRPr sz="2200" spc="1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49959463" name="object 10"/>
          <p:cNvPicPr/>
          <p:nvPr/>
        </p:nvPicPr>
        <p:blipFill>
          <a:blip r:embed="rId2"/>
          <a:stretch/>
        </p:blipFill>
        <p:spPr bwMode="auto">
          <a:xfrm>
            <a:off x="8698382" y="7949255"/>
            <a:ext cx="667803" cy="643069"/>
          </a:xfrm>
          <a:prstGeom prst="rect">
            <a:avLst/>
          </a:prstGeom>
        </p:spPr>
      </p:pic>
      <p:sp>
        <p:nvSpPr>
          <p:cNvPr id="90992936" name="Текст 17"/>
          <p:cNvSpPr txBox="1"/>
          <p:nvPr/>
        </p:nvSpPr>
        <p:spPr bwMode="auto">
          <a:xfrm>
            <a:off x="719137" y="577302"/>
            <a:ext cx="5417838" cy="182915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marL="0" marR="0" indent="11442" algn="l" defTabSz="411478">
              <a:lnSpc>
                <a:spcPct val="100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Лейтмотив дисциплины</a:t>
            </a:r>
            <a:endParaRPr/>
          </a:p>
        </p:txBody>
      </p:sp>
      <p:sp>
        <p:nvSpPr>
          <p:cNvPr id="1255676758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125" y="10320337"/>
            <a:ext cx="1068387" cy="425449"/>
          </a:xfrm>
        </p:spPr>
        <p:txBody>
          <a:bodyPr/>
          <a:lstStyle/>
          <a:p>
            <a:pPr>
              <a:defRPr/>
            </a:pPr>
            <a:fld id="{2144D2EA-E8A5-3C5F-23C0-00FCE1CD4B62}" type="slidenum">
              <a:rPr lang="ru-RU"/>
              <a:t/>
            </a:fld>
            <a:endParaRPr lang="ru-RU"/>
          </a:p>
        </p:txBody>
      </p:sp>
      <p:pic>
        <p:nvPicPr>
          <p:cNvPr id="195734604" name="object 35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687629" y="5788407"/>
            <a:ext cx="648477" cy="569070"/>
          </a:xfrm>
          <a:prstGeom prst="rect">
            <a:avLst/>
          </a:prstGeom>
        </p:spPr>
      </p:pic>
      <p:pic>
        <p:nvPicPr>
          <p:cNvPr id="1587472830" name="object 24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8667261" y="1684686"/>
            <a:ext cx="730046" cy="569188"/>
          </a:xfrm>
          <a:prstGeom prst="rect">
            <a:avLst/>
          </a:prstGeom>
        </p:spPr>
      </p:pic>
      <p:pic>
        <p:nvPicPr>
          <p:cNvPr id="117387659" name="object 42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8657549" y="3778840"/>
            <a:ext cx="708636" cy="566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2687244" name="Текст 32"/>
          <p:cNvSpPr>
            <a:spLocks noGrp="1"/>
          </p:cNvSpPr>
          <p:nvPr>
            <p:ph type="body" sz="quarter" idx="4294967295"/>
          </p:nvPr>
        </p:nvSpPr>
        <p:spPr bwMode="auto">
          <a:xfrm flipH="0" flipV="0">
            <a:off x="9910801" y="2253875"/>
            <a:ext cx="5719059" cy="1134878"/>
          </a:xfrm>
          <a:prstGeom prst="rect">
            <a:avLst/>
          </a:prstGeom>
        </p:spPr>
        <p:txBody>
          <a:bodyPr lIns="0" tIns="0" bIns="0" anchor="t">
            <a:noAutofit/>
          </a:bodyPr>
          <a:lstStyle/>
          <a:p>
            <a:pPr marR="4502" indent="11823" defTabSz="404943">
              <a:lnSpc>
                <a:spcPts val="3598"/>
              </a:lnSpc>
              <a:spcBef>
                <a:spcPts val="0"/>
              </a:spcBef>
              <a:defRPr sz="2000" spc="0"/>
            </a:pPr>
            <a:r>
              <a:rPr sz="2200">
                <a:solidFill>
                  <a:schemeClr val="bg1">
                    <a:lumMod val="75000"/>
                    <a:lumOff val="25000"/>
                  </a:schemeClr>
                </a:solidFill>
              </a:rPr>
              <a:t>Изучим подход к управлению инфраструктурой через конфигурационные файлы</a:t>
            </a:r>
            <a:endParaRPr sz="2200" spc="7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34191675" name="Текст 33"/>
          <p:cNvSpPr>
            <a:spLocks noGrp="1"/>
          </p:cNvSpPr>
          <p:nvPr>
            <p:ph type="body" sz="quarter" idx="4294967295"/>
          </p:nvPr>
        </p:nvSpPr>
        <p:spPr bwMode="auto">
          <a:xfrm>
            <a:off x="9910801" y="3645369"/>
            <a:ext cx="5640649" cy="66798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R="5083" indent="13350">
              <a:lnSpc>
                <a:spcPts val="3199"/>
              </a:lnSpc>
              <a:spcBef>
                <a:spcPts val="0"/>
              </a:spcBef>
              <a:defRPr sz="3000" spc="0"/>
            </a:lvl1pPr>
          </a:lstStyle>
          <a:p>
            <a:pPr>
              <a:lnSpc>
                <a:spcPts val="3999"/>
              </a:lnSpc>
              <a:defRPr/>
            </a:pPr>
            <a:r>
              <a:rPr>
                <a:latin typeface="TINKOFFSANS-MEDIUM"/>
              </a:rPr>
              <a:t>Методологии SRE и DevOps</a:t>
            </a:r>
            <a:endParaRPr/>
          </a:p>
        </p:txBody>
      </p:sp>
      <p:sp>
        <p:nvSpPr>
          <p:cNvPr id="180351928" name="Текст 35"/>
          <p:cNvSpPr>
            <a:spLocks noGrp="1"/>
          </p:cNvSpPr>
          <p:nvPr>
            <p:ph type="body" sz="quarter" idx="4294967295"/>
          </p:nvPr>
        </p:nvSpPr>
        <p:spPr bwMode="auto">
          <a:xfrm>
            <a:off x="9910801" y="5627319"/>
            <a:ext cx="6021636" cy="55836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R="5083" indent="13350">
              <a:lnSpc>
                <a:spcPct val="119300"/>
              </a:lnSpc>
              <a:spcBef>
                <a:spcPts val="0"/>
              </a:spcBef>
              <a:defRPr sz="3000" spc="0"/>
            </a:lvl1pPr>
          </a:lstStyle>
          <a:p>
            <a:pPr>
              <a:lnSpc>
                <a:spcPts val="3999"/>
              </a:lnSpc>
              <a:defRPr/>
            </a:pPr>
            <a:r>
              <a:rPr>
                <a:latin typeface="TINKOFFSANS-MEDIUM"/>
              </a:rPr>
              <a:t>Мониторинг и телеметрия</a:t>
            </a:r>
            <a:endParaRPr/>
          </a:p>
        </p:txBody>
      </p:sp>
      <p:sp>
        <p:nvSpPr>
          <p:cNvPr id="1838573789" name="Текст 37"/>
          <p:cNvSpPr>
            <a:spLocks noGrp="1"/>
          </p:cNvSpPr>
          <p:nvPr>
            <p:ph type="body" sz="quarter" idx="4294967295"/>
          </p:nvPr>
        </p:nvSpPr>
        <p:spPr bwMode="auto">
          <a:xfrm flipH="0" flipV="0">
            <a:off x="9910801" y="7747169"/>
            <a:ext cx="6618643" cy="55836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R="5083" indent="13350">
              <a:lnSpc>
                <a:spcPct val="119300"/>
              </a:lnSpc>
              <a:spcBef>
                <a:spcPts val="0"/>
              </a:spcBef>
              <a:defRPr sz="3000" spc="0"/>
            </a:lvl1pPr>
          </a:lstStyle>
          <a:p>
            <a:pPr>
              <a:lnSpc>
                <a:spcPts val="3999"/>
              </a:lnSpc>
              <a:defRPr/>
            </a:pPr>
            <a:r>
              <a:rPr>
                <a:latin typeface="TINKOFFSANS-MEDIUM"/>
              </a:rPr>
              <a:t>Практические задачи администратора</a:t>
            </a:r>
            <a:endParaRPr/>
          </a:p>
        </p:txBody>
      </p:sp>
      <p:sp>
        <p:nvSpPr>
          <p:cNvPr id="1713870089" name="Текст 27"/>
          <p:cNvSpPr txBox="1">
            <a:spLocks noGrp="1"/>
          </p:cNvSpPr>
          <p:nvPr>
            <p:ph type="body" sz="quarter" idx="4294967295"/>
          </p:nvPr>
        </p:nvSpPr>
        <p:spPr bwMode="auto">
          <a:xfrm>
            <a:off x="9910801" y="1584554"/>
            <a:ext cx="6021636" cy="55836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000" spc="0">
                <a:solidFill>
                  <a:srgbClr val="1A1919"/>
                </a:solidFill>
              </a:defRPr>
            </a:lvl1pPr>
          </a:lstStyle>
          <a:p>
            <a:pPr>
              <a:lnSpc>
                <a:spcPts val="3999"/>
              </a:lnSpc>
              <a:defRPr/>
            </a:pPr>
            <a:r>
              <a:rPr>
                <a:latin typeface="TINKOFFSANS-MEDIUM"/>
              </a:rPr>
              <a:t>Infrastructure as Code</a:t>
            </a:r>
            <a:endParaRPr/>
          </a:p>
        </p:txBody>
      </p:sp>
      <p:sp>
        <p:nvSpPr>
          <p:cNvPr id="30604058" name="Текст 32"/>
          <p:cNvSpPr txBox="1"/>
          <p:nvPr/>
        </p:nvSpPr>
        <p:spPr bwMode="auto">
          <a:xfrm>
            <a:off x="9910801" y="4318668"/>
            <a:ext cx="5931642" cy="1134878"/>
          </a:xfrm>
          <a:prstGeom prst="rect">
            <a:avLst/>
          </a:prstGeom>
          <a:ln w="12700">
            <a:miter lim="400000"/>
          </a:ln>
        </p:spPr>
        <p:txBody>
          <a:bodyPr lIns="0" tIns="0" rIns="44995" bIns="0" anchor="t">
            <a:noAutofit/>
          </a:bodyPr>
          <a:lstStyle/>
          <a:p>
            <a:pPr marR="5004" indent="13137">
              <a:lnSpc>
                <a:spcPts val="3598"/>
              </a:lnSpc>
              <a:defRPr sz="2200" spc="9">
                <a:solidFill>
                  <a:srgbClr val="282828"/>
                </a:solidFill>
              </a:defRPr>
            </a:pPr>
            <a:r>
              <a:rPr sz="2200">
                <a:solidFill>
                  <a:schemeClr val="bg1">
                    <a:lumMod val="75000"/>
                    <a:lumOff val="25000"/>
                  </a:schemeClr>
                </a:solidFill>
              </a:rPr>
              <a:t>Разберем основные принципы ведущих методологий SRE и DevOps и их отличия</a:t>
            </a:r>
            <a:endParaRPr sz="2200" spc="1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8292701" name="Текст 32"/>
          <p:cNvSpPr txBox="1"/>
          <p:nvPr/>
        </p:nvSpPr>
        <p:spPr bwMode="auto">
          <a:xfrm>
            <a:off x="9910801" y="6285897"/>
            <a:ext cx="5931642" cy="1134878"/>
          </a:xfrm>
          <a:prstGeom prst="rect">
            <a:avLst/>
          </a:prstGeom>
          <a:ln w="12700">
            <a:miter lim="400000"/>
          </a:ln>
        </p:spPr>
        <p:txBody>
          <a:bodyPr lIns="0" tIns="0" rIns="44995" bIns="0" anchor="t">
            <a:noAutofit/>
          </a:bodyPr>
          <a:lstStyle/>
          <a:p>
            <a:pPr marR="5004" indent="13137">
              <a:lnSpc>
                <a:spcPts val="3598"/>
              </a:lnSpc>
              <a:defRPr sz="2200" spc="9">
                <a:solidFill>
                  <a:srgbClr val="282828"/>
                </a:solidFill>
              </a:defRPr>
            </a:pPr>
            <a:r>
              <a:rPr sz="2200">
                <a:solidFill>
                  <a:schemeClr val="bg1">
                    <a:lumMod val="75000"/>
                    <a:lumOff val="25000"/>
                  </a:schemeClr>
                </a:solidFill>
              </a:rPr>
              <a:t>Узнаем основные подходы для построения мониторинга приложений</a:t>
            </a:r>
            <a:endParaRPr sz="2200" spc="1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11405049" name="Текст 32"/>
          <p:cNvSpPr txBox="1"/>
          <p:nvPr/>
        </p:nvSpPr>
        <p:spPr bwMode="auto">
          <a:xfrm>
            <a:off x="9910801" y="8336093"/>
            <a:ext cx="5931642" cy="1134878"/>
          </a:xfrm>
          <a:prstGeom prst="rect">
            <a:avLst/>
          </a:prstGeom>
          <a:ln w="12700">
            <a:miter lim="400000"/>
          </a:ln>
        </p:spPr>
        <p:txBody>
          <a:bodyPr lIns="0" tIns="0" rIns="44995" bIns="0" anchor="t">
            <a:noAutofit/>
          </a:bodyPr>
          <a:lstStyle/>
          <a:p>
            <a:pPr marR="5004" indent="13137">
              <a:lnSpc>
                <a:spcPts val="3598"/>
              </a:lnSpc>
              <a:defRPr sz="2200" spc="9">
                <a:solidFill>
                  <a:srgbClr val="282828"/>
                </a:solidFill>
              </a:defRPr>
            </a:pPr>
            <a:r>
              <a:rPr sz="2200">
                <a:solidFill>
                  <a:schemeClr val="bg1">
                    <a:lumMod val="75000"/>
                    <a:lumOff val="25000"/>
                  </a:schemeClr>
                </a:solidFill>
              </a:rPr>
              <a:t>Познакомимся с типовыми задачами системного администратора и DevOps-инженера</a:t>
            </a:r>
            <a:endParaRPr sz="2200" spc="1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53735212" name="object 8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8680482" y="1684000"/>
            <a:ext cx="730046" cy="634302"/>
          </a:xfrm>
          <a:prstGeom prst="rect">
            <a:avLst/>
          </a:prstGeom>
        </p:spPr>
      </p:pic>
      <p:sp>
        <p:nvSpPr>
          <p:cNvPr id="15677414" name="Текст 17"/>
          <p:cNvSpPr txBox="1"/>
          <p:nvPr/>
        </p:nvSpPr>
        <p:spPr bwMode="auto">
          <a:xfrm>
            <a:off x="719137" y="577302"/>
            <a:ext cx="5445198" cy="182915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marL="0" marR="0" indent="11442" algn="l" defTabSz="411478">
              <a:lnSpc>
                <a:spcPct val="100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Доп. топики по ходу курса</a:t>
            </a:r>
            <a:endParaRPr/>
          </a:p>
        </p:txBody>
      </p:sp>
      <p:sp>
        <p:nvSpPr>
          <p:cNvPr id="521652145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125" y="10320337"/>
            <a:ext cx="1068387" cy="425449"/>
          </a:xfrm>
        </p:spPr>
        <p:txBody>
          <a:bodyPr/>
          <a:lstStyle/>
          <a:p>
            <a:pPr>
              <a:defRPr/>
            </a:pPr>
            <a:fld id="{F71D9C40-694E-76B8-464F-A7EC57A52F53}" type="slidenum">
              <a:rPr lang="ru-RU"/>
              <a:t/>
            </a:fld>
            <a:endParaRPr lang="ru-RU"/>
          </a:p>
        </p:txBody>
      </p:sp>
      <p:pic>
        <p:nvPicPr>
          <p:cNvPr id="1218315027" name="object 60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8649361" y="5757350"/>
            <a:ext cx="730046" cy="631058"/>
          </a:xfrm>
          <a:prstGeom prst="rect">
            <a:avLst/>
          </a:prstGeom>
        </p:spPr>
      </p:pic>
      <p:pic>
        <p:nvPicPr>
          <p:cNvPr id="338678191" name="object 21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8618131" y="3759138"/>
            <a:ext cx="693113" cy="678672"/>
          </a:xfrm>
          <a:prstGeom prst="rect">
            <a:avLst/>
          </a:prstGeom>
        </p:spPr>
      </p:pic>
      <p:pic>
        <p:nvPicPr>
          <p:cNvPr id="1743387399" name="object 46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8745684" y="7832478"/>
            <a:ext cx="599641" cy="7399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512308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5" cy="426061"/>
          </a:xfrm>
        </p:spPr>
        <p:txBody>
          <a:bodyPr/>
          <a:lstStyle/>
          <a:p>
            <a:pPr>
              <a:defRPr/>
            </a:pPr>
            <a:fld id="{72B8AA88-66E6-C943-A02E-051B2B439830}" type="slidenum">
              <a:rPr lang="ru-RU"/>
              <a:t/>
            </a:fld>
            <a:endParaRPr lang="ru-RU"/>
          </a:p>
        </p:txBody>
      </p:sp>
      <p:sp>
        <p:nvSpPr>
          <p:cNvPr id="442201862" name="Текст 17"/>
          <p:cNvSpPr txBox="1"/>
          <p:nvPr/>
        </p:nvSpPr>
        <p:spPr bwMode="auto">
          <a:xfrm>
            <a:off x="719137" y="562636"/>
            <a:ext cx="15748337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2" algn="l" defTabSz="411478">
              <a:lnSpc>
                <a:spcPct val="100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О преподавателях</a:t>
            </a:r>
            <a:endParaRPr/>
          </a:p>
        </p:txBody>
      </p:sp>
      <p:sp>
        <p:nvSpPr>
          <p:cNvPr id="364655979" name="Уровень текста 1…"/>
          <p:cNvSpPr txBox="1"/>
          <p:nvPr/>
        </p:nvSpPr>
        <p:spPr bwMode="auto">
          <a:xfrm flipH="0" flipV="0">
            <a:off x="719136" y="2182004"/>
            <a:ext cx="16743730" cy="176819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Зоркин Саша (SRE в Т-Банк)</a:t>
            </a:r>
            <a:endParaRPr lang="ru-RU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Куприянов Саша (DevOps в УЦР ТГУ)</a:t>
            </a:r>
            <a:endParaRPr sz="4800"/>
          </a:p>
        </p:txBody>
      </p:sp>
      <p:pic>
        <p:nvPicPr>
          <p:cNvPr id="820421358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1518194" y="5385529"/>
            <a:ext cx="6863333" cy="5147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3903666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5" cy="426061"/>
          </a:xfrm>
        </p:spPr>
        <p:txBody>
          <a:bodyPr/>
          <a:lstStyle/>
          <a:p>
            <a:pPr>
              <a:defRPr/>
            </a:pPr>
            <a:fld id="{838E9830-648C-2036-819F-2E8B297F17DE}" type="slidenum">
              <a:rPr lang="ru-RU"/>
              <a:t/>
            </a:fld>
            <a:endParaRPr lang="ru-RU"/>
          </a:p>
        </p:txBody>
      </p:sp>
      <p:sp>
        <p:nvSpPr>
          <p:cNvPr id="1419627635" name="Текст 17"/>
          <p:cNvSpPr txBox="1"/>
          <p:nvPr/>
        </p:nvSpPr>
        <p:spPr bwMode="auto">
          <a:xfrm>
            <a:off x="719137" y="562636"/>
            <a:ext cx="15753378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2" algn="l" defTabSz="411478">
              <a:lnSpc>
                <a:spcPct val="100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Об ассистентах</a:t>
            </a:r>
            <a:endParaRPr/>
          </a:p>
        </p:txBody>
      </p:sp>
      <p:sp>
        <p:nvSpPr>
          <p:cNvPr id="1854760246" name="Уровень текста 1…"/>
          <p:cNvSpPr txBox="1"/>
          <p:nvPr/>
        </p:nvSpPr>
        <p:spPr bwMode="auto">
          <a:xfrm flipH="0" flipV="0">
            <a:off x="719136" y="2182005"/>
            <a:ext cx="15381573" cy="280426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Шамов Егор </a:t>
            </a: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(4 курс HITS, SRE)</a:t>
            </a:r>
            <a:endParaRPr lang="ru-RU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Батраков Олег </a:t>
            </a: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(4 курс HITS, SRE)</a:t>
            </a:r>
            <a:endParaRPr lang="ru-RU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Евчатов Иван (3 курс HITS, аналитик)</a:t>
            </a:r>
            <a:endParaRPr sz="4800"/>
          </a:p>
        </p:txBody>
      </p:sp>
      <p:pic>
        <p:nvPicPr>
          <p:cNvPr id="1426984843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1731666" y="5508541"/>
            <a:ext cx="6699317" cy="50244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2830521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5" cy="426061"/>
          </a:xfrm>
        </p:spPr>
        <p:txBody>
          <a:bodyPr/>
          <a:lstStyle/>
          <a:p>
            <a:pPr>
              <a:defRPr/>
            </a:pPr>
            <a:fld id="{6AE563FC-C5D5-BE6C-E3C4-0805A7860691}" type="slidenum">
              <a:rPr lang="ru-RU"/>
              <a:t/>
            </a:fld>
            <a:endParaRPr lang="ru-RU"/>
          </a:p>
        </p:txBody>
      </p:sp>
      <p:sp>
        <p:nvSpPr>
          <p:cNvPr id="62041659" name="Текст 17"/>
          <p:cNvSpPr txBox="1"/>
          <p:nvPr/>
        </p:nvSpPr>
        <p:spPr bwMode="auto">
          <a:xfrm>
            <a:off x="719137" y="562636"/>
            <a:ext cx="15750138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2" algn="l" defTabSz="411478">
              <a:lnSpc>
                <a:spcPct val="100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Формат работы</a:t>
            </a:r>
            <a:endParaRPr/>
          </a:p>
        </p:txBody>
      </p:sp>
      <p:sp>
        <p:nvSpPr>
          <p:cNvPr id="1089347" name="Уровень текста 1…"/>
          <p:cNvSpPr txBox="1"/>
          <p:nvPr/>
        </p:nvSpPr>
        <p:spPr bwMode="auto">
          <a:xfrm flipH="0" flipV="0">
            <a:off x="6134275" y="5674505"/>
            <a:ext cx="14661259" cy="43195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951951974" name="Уровень текста 1…"/>
          <p:cNvSpPr txBox="1"/>
          <p:nvPr/>
        </p:nvSpPr>
        <p:spPr bwMode="auto">
          <a:xfrm flipH="0" flipV="0">
            <a:off x="719136" y="2182005"/>
            <a:ext cx="15422615" cy="347469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Лекционная часть внутри платформы Т-Образования</a:t>
            </a:r>
            <a:endParaRPr lang="ru-RU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lvl="2">
              <a:lnSpc>
                <a:spcPct val="100000"/>
              </a:lnSpc>
              <a:buClrTx/>
              <a:buSzPct val="100000"/>
              <a:buFont typeface="Wingdings"/>
              <a:buChar char="ü"/>
              <a:defRPr/>
            </a:pPr>
            <a:r>
              <a:rPr lang="ru-RU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лекции в фулл-дистанте</a:t>
            </a:r>
            <a:endParaRPr lang="ru-RU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lvl="2">
              <a:lnSpc>
                <a:spcPct val="100000"/>
              </a:lnSpc>
              <a:buClrTx/>
              <a:buSzPct val="100000"/>
              <a:buFont typeface="Wingdings"/>
              <a:buChar char="ü"/>
              <a:defRPr/>
            </a:pPr>
            <a:r>
              <a:rPr lang="ru-RU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общаемся в Discord (ha-ha, classique)</a:t>
            </a:r>
            <a:endParaRPr lang="ru-RU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9" lvl="1" indent="-584639">
              <a:lnSpc>
                <a:spcPct val="100000"/>
              </a:lnSpc>
              <a:defRPr/>
            </a:pPr>
            <a:r>
              <a:rPr lang="ru-RU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Практическая часть в Google Classroom и Code.Hedgehog</a:t>
            </a:r>
            <a:endParaRPr lang="ru-RU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1317391993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0814444" y="6547773"/>
            <a:ext cx="7457789" cy="3985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Holder 2"/>
          <p:cNvSpPr>
            <a:spLocks noGrp="1"/>
          </p:cNvSpPr>
          <p:nvPr>
            <p:ph type="title" idx="4294967295"/>
          </p:nvPr>
        </p:nvSpPr>
        <p:spPr bwMode="auto">
          <a:xfrm>
            <a:off x="738593" y="9089865"/>
            <a:ext cx="8226425" cy="1351123"/>
          </a:xfrm>
          <a:prstGeom prst="rect">
            <a:avLst/>
          </a:prstGeom>
        </p:spPr>
        <p:txBody>
          <a:bodyPr lIns="0" tIns="0" rIns="0" bIns="0" anchor="b"/>
          <a:lstStyle>
            <a:lvl1pPr marL="12700" marR="0" indent="0" algn="l" defTabSz="914400">
              <a:lnSpc>
                <a:spcPct val="100000"/>
              </a:lnSpc>
              <a:spcBef>
                <a:spcPts val="115"/>
              </a:spcBef>
              <a:spcAft>
                <a:spcPts val="0"/>
              </a:spcAft>
              <a:buClrTx/>
              <a:buSzTx/>
              <a:buFontTx/>
              <a:buNone/>
              <a:defRPr sz="7900" b="0" i="0">
                <a:solidFill>
                  <a:srgbClr val="1A1919"/>
                </a:solidFill>
                <a:latin typeface="Tinkoff Sans"/>
                <a:cs typeface="Tinkoff Sans"/>
              </a:defRPr>
            </a:lvl1pPr>
          </a:lstStyle>
          <a:p>
            <a:pPr marL="12498" defTabSz="899880">
              <a:spcBef>
                <a:spcPts val="0"/>
              </a:spcBef>
              <a:defRPr/>
            </a:pPr>
            <a:r>
              <a:rPr lang="ru-RU" sz="9000" b="1">
                <a:latin typeface="Tinkoff Sans"/>
              </a:rPr>
              <a:t>Спасибо!</a:t>
            </a:r>
            <a:endParaRPr sz="9000" b="1">
              <a:latin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Пользовательские 21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Тема 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>
        <a:prstGeom prst="rect">
          <a:avLst/>
        </a:prstGeom>
        <a:solidFill>
          <a:schemeClr val="accent2">
            <a:lumMod val="75000"/>
            <a:alpha val="19000"/>
          </a:schemeClr>
        </a:solidFill>
        <a:ln w="12700" cap="flat">
          <a:noFill/>
          <a:prstDash val="solid"/>
          <a:miter lim="8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spDef>
    <a:lnDef>
      <a:spPr bwMode="auto">
        <a:prstGeom prst="rect">
          <a:avLst/>
        </a:prstGeom>
        <a:noFill/>
        <a:ln w="12700" cap="flat">
          <a:solidFill>
            <a:schemeClr val="accent1"/>
          </a:solidFill>
          <a:prstDash val="solid"/>
          <a:miter lim="8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lnDef>
    <a:txDef>
      <a:spPr bwMode="auto">
        <a:prstGeom prst="rect">
          <a:avLst/>
        </a:prstGeom>
        <a:noFill/>
        <a:ln w="12700" cap="flat">
          <a:noFill/>
          <a:miter lim="4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Р7-Офис/2024.1.3.422</Application>
  <DocSecurity>0</DocSecurity>
  <PresentationFormat>Произвольный</PresentationFormat>
  <Paragraphs>0</Paragraphs>
  <Slides>8</Slides>
  <Notes>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/>
  <dc:identifier/>
  <dc:language/>
  <cp:lastModifiedBy/>
  <cp:revision>682</cp:revision>
  <dcterms:modified xsi:type="dcterms:W3CDTF">2024-09-02T04:20:47Z</dcterms:modified>
  <cp:category/>
  <cp:contentStatus/>
  <cp:version/>
</cp:coreProperties>
</file>